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292" r:id="rId4"/>
    <p:sldId id="259" r:id="rId5"/>
    <p:sldId id="271" r:id="rId6"/>
    <p:sldId id="257" r:id="rId7"/>
    <p:sldId id="264" r:id="rId8"/>
    <p:sldId id="275" r:id="rId9"/>
    <p:sldId id="293" r:id="rId10"/>
    <p:sldId id="273" r:id="rId11"/>
    <p:sldId id="274" r:id="rId12"/>
    <p:sldId id="316" r:id="rId13"/>
    <p:sldId id="267" r:id="rId14"/>
    <p:sldId id="269" r:id="rId15"/>
    <p:sldId id="270" r:id="rId16"/>
    <p:sldId id="277" r:id="rId17"/>
    <p:sldId id="278" r:id="rId18"/>
    <p:sldId id="315" r:id="rId19"/>
    <p:sldId id="283" r:id="rId20"/>
    <p:sldId id="284" r:id="rId21"/>
    <p:sldId id="280" r:id="rId22"/>
    <p:sldId id="281" r:id="rId23"/>
    <p:sldId id="286" r:id="rId24"/>
    <p:sldId id="314" r:id="rId25"/>
    <p:sldId id="287" r:id="rId26"/>
    <p:sldId id="288" r:id="rId27"/>
    <p:sldId id="260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80" autoAdjust="0"/>
  </p:normalViewPr>
  <p:slideViewPr>
    <p:cSldViewPr snapToGrid="0">
      <p:cViewPr>
        <p:scale>
          <a:sx n="150" d="100"/>
          <a:sy n="150" d="100"/>
        </p:scale>
        <p:origin x="252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08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01T20:20:20.480" idx="3">
    <p:pos x="7258" y="392"/>
    <p:text>挑战</p:text>
  </p:cm>
</p:cmLst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2.wmf"/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44433-9894-4477-9B1E-61BBF47033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5BC43-7485-4F6C-86B9-BF93B86F3C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>
            <a:fillRect/>
          </a:stretch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bg_main_theme"/>
          <p:cNvSpPr/>
          <p:nvPr userDrawn="1"/>
        </p:nvSpPr>
        <p:spPr>
          <a:xfrm>
            <a:off x="312912" y="0"/>
            <a:ext cx="85974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8597407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6369" t="-11784" r="-7157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40" y="1400452"/>
            <a:ext cx="8600440" cy="2709268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13840"/>
              <a:ext cx="8600440" cy="259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46089" y="2004459"/>
            <a:ext cx="7934411" cy="833633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6089" y="2838092"/>
            <a:ext cx="7934411" cy="4906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722384" y="2004459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jwc_logo"/>
          <p:cNvGrpSpPr/>
          <p:nvPr userDrawn="1"/>
        </p:nvGrpSpPr>
        <p:grpSpPr>
          <a:xfrm>
            <a:off x="1146089" y="6242962"/>
            <a:ext cx="2293893" cy="305514"/>
            <a:chOff x="8729725" y="4570716"/>
            <a:chExt cx="3587750" cy="477838"/>
          </a:xfrm>
          <a:solidFill>
            <a:schemeClr val="bg1">
              <a:alpha val="50000"/>
            </a:schemeClr>
          </a:solidFill>
        </p:grpSpPr>
        <p:sp>
          <p:nvSpPr>
            <p:cNvPr id="1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3"/>
            <p:cNvSpPr>
              <a:spLocks noEditPoints="1"/>
            </p:cNvSpPr>
            <p:nvPr userDrawn="1"/>
          </p:nvSpPr>
          <p:spPr bwMode="auto">
            <a:xfrm>
              <a:off x="11687238" y="4692954"/>
              <a:ext cx="201613" cy="196850"/>
            </a:xfrm>
            <a:custGeom>
              <a:avLst/>
              <a:gdLst>
                <a:gd name="T0" fmla="*/ 109 w 136"/>
                <a:gd name="T1" fmla="*/ 93 h 131"/>
                <a:gd name="T2" fmla="*/ 126 w 136"/>
                <a:gd name="T3" fmla="*/ 131 h 131"/>
                <a:gd name="T4" fmla="*/ 68 w 136"/>
                <a:gd name="T5" fmla="*/ 131 h 131"/>
                <a:gd name="T6" fmla="*/ 93 w 136"/>
                <a:gd name="T7" fmla="*/ 93 h 131"/>
                <a:gd name="T8" fmla="*/ 73 w 136"/>
                <a:gd name="T9" fmla="*/ 71 h 131"/>
                <a:gd name="T10" fmla="*/ 44 w 136"/>
                <a:gd name="T11" fmla="*/ 82 h 131"/>
                <a:gd name="T12" fmla="*/ 72 w 136"/>
                <a:gd name="T13" fmla="*/ 85 h 131"/>
                <a:gd name="T14" fmla="*/ 44 w 136"/>
                <a:gd name="T15" fmla="*/ 100 h 131"/>
                <a:gd name="T16" fmla="*/ 38 w 136"/>
                <a:gd name="T17" fmla="*/ 129 h 131"/>
                <a:gd name="T18" fmla="*/ 14 w 136"/>
                <a:gd name="T19" fmla="*/ 119 h 131"/>
                <a:gd name="T20" fmla="*/ 31 w 136"/>
                <a:gd name="T21" fmla="*/ 117 h 131"/>
                <a:gd name="T22" fmla="*/ 3 w 136"/>
                <a:gd name="T23" fmla="*/ 104 h 131"/>
                <a:gd name="T24" fmla="*/ 31 w 136"/>
                <a:gd name="T25" fmla="*/ 89 h 131"/>
                <a:gd name="T26" fmla="*/ 31 w 136"/>
                <a:gd name="T27" fmla="*/ 80 h 131"/>
                <a:gd name="T28" fmla="*/ 33 w 136"/>
                <a:gd name="T29" fmla="*/ 69 h 131"/>
                <a:gd name="T30" fmla="*/ 0 w 136"/>
                <a:gd name="T31" fmla="*/ 75 h 131"/>
                <a:gd name="T32" fmla="*/ 14 w 136"/>
                <a:gd name="T33" fmla="*/ 58 h 131"/>
                <a:gd name="T34" fmla="*/ 35 w 136"/>
                <a:gd name="T35" fmla="*/ 49 h 131"/>
                <a:gd name="T36" fmla="*/ 1 w 136"/>
                <a:gd name="T37" fmla="*/ 37 h 131"/>
                <a:gd name="T38" fmla="*/ 25 w 136"/>
                <a:gd name="T39" fmla="*/ 25 h 131"/>
                <a:gd name="T40" fmla="*/ 7 w 136"/>
                <a:gd name="T41" fmla="*/ 14 h 131"/>
                <a:gd name="T42" fmla="*/ 25 w 136"/>
                <a:gd name="T43" fmla="*/ 0 h 131"/>
                <a:gd name="T44" fmla="*/ 37 w 136"/>
                <a:gd name="T45" fmla="*/ 14 h 131"/>
                <a:gd name="T46" fmla="*/ 53 w 136"/>
                <a:gd name="T47" fmla="*/ 24 h 131"/>
                <a:gd name="T48" fmla="*/ 75 w 136"/>
                <a:gd name="T49" fmla="*/ 7 h 131"/>
                <a:gd name="T50" fmla="*/ 70 w 136"/>
                <a:gd name="T51" fmla="*/ 38 h 131"/>
                <a:gd name="T52" fmla="*/ 84 w 136"/>
                <a:gd name="T53" fmla="*/ 0 h 131"/>
                <a:gd name="T54" fmla="*/ 92 w 136"/>
                <a:gd name="T55" fmla="*/ 26 h 131"/>
                <a:gd name="T56" fmla="*/ 133 w 136"/>
                <a:gd name="T57" fmla="*/ 37 h 131"/>
                <a:gd name="T58" fmla="*/ 45 w 136"/>
                <a:gd name="T59" fmla="*/ 36 h 131"/>
                <a:gd name="T60" fmla="*/ 38 w 136"/>
                <a:gd name="T61" fmla="*/ 24 h 131"/>
                <a:gd name="T62" fmla="*/ 45 w 136"/>
                <a:gd name="T63" fmla="*/ 36 h 131"/>
                <a:gd name="T64" fmla="*/ 71 w 136"/>
                <a:gd name="T65" fmla="*/ 48 h 131"/>
                <a:gd name="T66" fmla="*/ 44 w 136"/>
                <a:gd name="T67" fmla="*/ 57 h 131"/>
                <a:gd name="T68" fmla="*/ 58 w 136"/>
                <a:gd name="T69" fmla="*/ 56 h 131"/>
                <a:gd name="T70" fmla="*/ 90 w 136"/>
                <a:gd name="T71" fmla="*/ 37 h 131"/>
                <a:gd name="T72" fmla="*/ 111 w 136"/>
                <a:gd name="T73" fmla="*/ 3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31">
                  <a:moveTo>
                    <a:pt x="125" y="37"/>
                  </a:moveTo>
                  <a:cubicBezTo>
                    <a:pt x="122" y="59"/>
                    <a:pt x="117" y="78"/>
                    <a:pt x="109" y="93"/>
                  </a:cubicBezTo>
                  <a:cubicBezTo>
                    <a:pt x="116" y="104"/>
                    <a:pt x="124" y="113"/>
                    <a:pt x="136" y="119"/>
                  </a:cubicBezTo>
                  <a:cubicBezTo>
                    <a:pt x="132" y="122"/>
                    <a:pt x="128" y="127"/>
                    <a:pt x="126" y="131"/>
                  </a:cubicBezTo>
                  <a:cubicBezTo>
                    <a:pt x="116" y="125"/>
                    <a:pt x="107" y="116"/>
                    <a:pt x="100" y="106"/>
                  </a:cubicBezTo>
                  <a:cubicBezTo>
                    <a:pt x="92" y="116"/>
                    <a:pt x="82" y="125"/>
                    <a:pt x="68" y="131"/>
                  </a:cubicBezTo>
                  <a:cubicBezTo>
                    <a:pt x="67" y="128"/>
                    <a:pt x="63" y="122"/>
                    <a:pt x="60" y="119"/>
                  </a:cubicBezTo>
                  <a:cubicBezTo>
                    <a:pt x="75" y="113"/>
                    <a:pt x="85" y="104"/>
                    <a:pt x="93" y="93"/>
                  </a:cubicBezTo>
                  <a:cubicBezTo>
                    <a:pt x="88" y="82"/>
                    <a:pt x="84" y="70"/>
                    <a:pt x="82" y="57"/>
                  </a:cubicBezTo>
                  <a:cubicBezTo>
                    <a:pt x="79" y="63"/>
                    <a:pt x="76" y="67"/>
                    <a:pt x="73" y="71"/>
                  </a:cubicBezTo>
                  <a:cubicBezTo>
                    <a:pt x="72" y="69"/>
                    <a:pt x="68" y="66"/>
                    <a:pt x="65" y="63"/>
                  </a:cubicBezTo>
                  <a:cubicBezTo>
                    <a:pt x="59" y="70"/>
                    <a:pt x="51" y="77"/>
                    <a:pt x="44" y="8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87"/>
                    <a:pt x="63" y="86"/>
                    <a:pt x="72" y="8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4" y="123"/>
                    <a:pt x="43" y="127"/>
                    <a:pt x="38" y="129"/>
                  </a:cubicBezTo>
                  <a:cubicBezTo>
                    <a:pt x="34" y="131"/>
                    <a:pt x="28" y="131"/>
                    <a:pt x="18" y="131"/>
                  </a:cubicBezTo>
                  <a:cubicBezTo>
                    <a:pt x="18" y="127"/>
                    <a:pt x="16" y="122"/>
                    <a:pt x="14" y="119"/>
                  </a:cubicBezTo>
                  <a:cubicBezTo>
                    <a:pt x="21" y="119"/>
                    <a:pt x="27" y="119"/>
                    <a:pt x="29" y="119"/>
                  </a:cubicBezTo>
                  <a:cubicBezTo>
                    <a:pt x="31" y="119"/>
                    <a:pt x="31" y="119"/>
                    <a:pt x="31" y="11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0" y="91"/>
                    <a:pt x="20" y="90"/>
                    <a:pt x="31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6" y="77"/>
                    <a:pt x="41" y="73"/>
                    <a:pt x="46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26" y="75"/>
                    <a:pt x="18" y="81"/>
                    <a:pt x="10" y="85"/>
                  </a:cubicBezTo>
                  <a:cubicBezTo>
                    <a:pt x="8" y="83"/>
                    <a:pt x="3" y="78"/>
                    <a:pt x="0" y="75"/>
                  </a:cubicBezTo>
                  <a:cubicBezTo>
                    <a:pt x="5" y="73"/>
                    <a:pt x="10" y="70"/>
                    <a:pt x="14" y="6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9" y="55"/>
                    <a:pt x="32" y="52"/>
                    <a:pt x="35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17"/>
                    <a:pt x="60" y="11"/>
                    <a:pt x="63" y="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8"/>
                    <a:pt x="66" y="28"/>
                    <a:pt x="5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7" y="35"/>
                    <a:pt x="82" y="18"/>
                    <a:pt x="84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6" y="11"/>
                    <a:pt x="95" y="19"/>
                    <a:pt x="92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close/>
                  <a:moveTo>
                    <a:pt x="45" y="36"/>
                  </a:moveTo>
                  <a:cubicBezTo>
                    <a:pt x="48" y="33"/>
                    <a:pt x="50" y="28"/>
                    <a:pt x="53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45" y="36"/>
                  </a:lnTo>
                  <a:close/>
                  <a:moveTo>
                    <a:pt x="63" y="60"/>
                  </a:moveTo>
                  <a:cubicBezTo>
                    <a:pt x="66" y="57"/>
                    <a:pt x="68" y="53"/>
                    <a:pt x="71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51"/>
                    <a:pt x="47" y="54"/>
                    <a:pt x="4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6"/>
                    <a:pt x="58" y="56"/>
                    <a:pt x="58" y="56"/>
                  </a:cubicBezTo>
                  <a:lnTo>
                    <a:pt x="63" y="60"/>
                  </a:lnTo>
                  <a:close/>
                  <a:moveTo>
                    <a:pt x="90" y="37"/>
                  </a:moveTo>
                  <a:cubicBezTo>
                    <a:pt x="92" y="52"/>
                    <a:pt x="96" y="65"/>
                    <a:pt x="101" y="78"/>
                  </a:cubicBezTo>
                  <a:cubicBezTo>
                    <a:pt x="106" y="66"/>
                    <a:pt x="109" y="53"/>
                    <a:pt x="111" y="37"/>
                  </a:cubicBezTo>
                  <a:lnTo>
                    <a:pt x="9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4"/>
            <p:cNvSpPr>
              <a:spLocks noEditPoints="1"/>
            </p:cNvSpPr>
            <p:nvPr userDrawn="1"/>
          </p:nvSpPr>
          <p:spPr bwMode="auto">
            <a:xfrm>
              <a:off x="11906313" y="4691366"/>
              <a:ext cx="195263" cy="198438"/>
            </a:xfrm>
            <a:custGeom>
              <a:avLst/>
              <a:gdLst>
                <a:gd name="T0" fmla="*/ 119 w 131"/>
                <a:gd name="T1" fmla="*/ 19 h 132"/>
                <a:gd name="T2" fmla="*/ 82 w 131"/>
                <a:gd name="T3" fmla="*/ 49 h 132"/>
                <a:gd name="T4" fmla="*/ 131 w 131"/>
                <a:gd name="T5" fmla="*/ 56 h 132"/>
                <a:gd name="T6" fmla="*/ 123 w 131"/>
                <a:gd name="T7" fmla="*/ 68 h 132"/>
                <a:gd name="T8" fmla="*/ 65 w 131"/>
                <a:gd name="T9" fmla="*/ 56 h 132"/>
                <a:gd name="T10" fmla="*/ 5 w 131"/>
                <a:gd name="T11" fmla="*/ 70 h 132"/>
                <a:gd name="T12" fmla="*/ 0 w 131"/>
                <a:gd name="T13" fmla="*/ 58 h 132"/>
                <a:gd name="T14" fmla="*/ 50 w 131"/>
                <a:gd name="T15" fmla="*/ 49 h 132"/>
                <a:gd name="T16" fmla="*/ 31 w 131"/>
                <a:gd name="T17" fmla="*/ 34 h 132"/>
                <a:gd name="T18" fmla="*/ 13 w 131"/>
                <a:gd name="T19" fmla="*/ 46 h 132"/>
                <a:gd name="T20" fmla="*/ 5 w 131"/>
                <a:gd name="T21" fmla="*/ 36 h 132"/>
                <a:gd name="T22" fmla="*/ 47 w 131"/>
                <a:gd name="T23" fmla="*/ 0 h 132"/>
                <a:gd name="T24" fmla="*/ 60 w 131"/>
                <a:gd name="T25" fmla="*/ 2 h 132"/>
                <a:gd name="T26" fmla="*/ 52 w 131"/>
                <a:gd name="T27" fmla="*/ 14 h 132"/>
                <a:gd name="T28" fmla="*/ 108 w 131"/>
                <a:gd name="T29" fmla="*/ 14 h 132"/>
                <a:gd name="T30" fmla="*/ 111 w 131"/>
                <a:gd name="T31" fmla="*/ 14 h 132"/>
                <a:gd name="T32" fmla="*/ 119 w 131"/>
                <a:gd name="T33" fmla="*/ 19 h 132"/>
                <a:gd name="T34" fmla="*/ 119 w 131"/>
                <a:gd name="T35" fmla="*/ 79 h 132"/>
                <a:gd name="T36" fmla="*/ 118 w 131"/>
                <a:gd name="T37" fmla="*/ 85 h 132"/>
                <a:gd name="T38" fmla="*/ 106 w 131"/>
                <a:gd name="T39" fmla="*/ 126 h 132"/>
                <a:gd name="T40" fmla="*/ 93 w 131"/>
                <a:gd name="T41" fmla="*/ 130 h 132"/>
                <a:gd name="T42" fmla="*/ 71 w 131"/>
                <a:gd name="T43" fmla="*/ 130 h 132"/>
                <a:gd name="T44" fmla="*/ 66 w 131"/>
                <a:gd name="T45" fmla="*/ 118 h 132"/>
                <a:gd name="T46" fmla="*/ 89 w 131"/>
                <a:gd name="T47" fmla="*/ 120 h 132"/>
                <a:gd name="T48" fmla="*/ 95 w 131"/>
                <a:gd name="T49" fmla="*/ 118 h 132"/>
                <a:gd name="T50" fmla="*/ 104 w 131"/>
                <a:gd name="T51" fmla="*/ 91 h 132"/>
                <a:gd name="T52" fmla="*/ 63 w 131"/>
                <a:gd name="T53" fmla="*/ 91 h 132"/>
                <a:gd name="T54" fmla="*/ 9 w 131"/>
                <a:gd name="T55" fmla="*/ 132 h 132"/>
                <a:gd name="T56" fmla="*/ 1 w 131"/>
                <a:gd name="T57" fmla="*/ 121 h 132"/>
                <a:gd name="T58" fmla="*/ 48 w 131"/>
                <a:gd name="T59" fmla="*/ 91 h 132"/>
                <a:gd name="T60" fmla="*/ 11 w 131"/>
                <a:gd name="T61" fmla="*/ 91 h 132"/>
                <a:gd name="T62" fmla="*/ 11 w 131"/>
                <a:gd name="T63" fmla="*/ 79 h 132"/>
                <a:gd name="T64" fmla="*/ 53 w 131"/>
                <a:gd name="T65" fmla="*/ 79 h 132"/>
                <a:gd name="T66" fmla="*/ 55 w 131"/>
                <a:gd name="T67" fmla="*/ 66 h 132"/>
                <a:gd name="T68" fmla="*/ 69 w 131"/>
                <a:gd name="T69" fmla="*/ 67 h 132"/>
                <a:gd name="T70" fmla="*/ 66 w 131"/>
                <a:gd name="T71" fmla="*/ 80 h 132"/>
                <a:gd name="T72" fmla="*/ 119 w 131"/>
                <a:gd name="T73" fmla="*/ 79 h 132"/>
                <a:gd name="T74" fmla="*/ 40 w 131"/>
                <a:gd name="T75" fmla="*/ 27 h 132"/>
                <a:gd name="T76" fmla="*/ 65 w 131"/>
                <a:gd name="T77" fmla="*/ 44 h 132"/>
                <a:gd name="T78" fmla="*/ 97 w 131"/>
                <a:gd name="T79" fmla="*/ 25 h 132"/>
                <a:gd name="T80" fmla="*/ 42 w 131"/>
                <a:gd name="T81" fmla="*/ 25 h 132"/>
                <a:gd name="T82" fmla="*/ 40 w 131"/>
                <a:gd name="T83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32">
                  <a:moveTo>
                    <a:pt x="119" y="19"/>
                  </a:moveTo>
                  <a:cubicBezTo>
                    <a:pt x="110" y="32"/>
                    <a:pt x="97" y="42"/>
                    <a:pt x="82" y="49"/>
                  </a:cubicBezTo>
                  <a:cubicBezTo>
                    <a:pt x="96" y="53"/>
                    <a:pt x="113" y="55"/>
                    <a:pt x="131" y="56"/>
                  </a:cubicBezTo>
                  <a:cubicBezTo>
                    <a:pt x="128" y="59"/>
                    <a:pt x="125" y="64"/>
                    <a:pt x="123" y="68"/>
                  </a:cubicBezTo>
                  <a:cubicBezTo>
                    <a:pt x="101" y="66"/>
                    <a:pt x="82" y="63"/>
                    <a:pt x="65" y="56"/>
                  </a:cubicBezTo>
                  <a:cubicBezTo>
                    <a:pt x="47" y="63"/>
                    <a:pt x="26" y="67"/>
                    <a:pt x="5" y="70"/>
                  </a:cubicBezTo>
                  <a:cubicBezTo>
                    <a:pt x="4" y="66"/>
                    <a:pt x="2" y="61"/>
                    <a:pt x="0" y="58"/>
                  </a:cubicBezTo>
                  <a:cubicBezTo>
                    <a:pt x="17" y="56"/>
                    <a:pt x="34" y="53"/>
                    <a:pt x="50" y="49"/>
                  </a:cubicBezTo>
                  <a:cubicBezTo>
                    <a:pt x="43" y="45"/>
                    <a:pt x="37" y="40"/>
                    <a:pt x="31" y="34"/>
                  </a:cubicBezTo>
                  <a:cubicBezTo>
                    <a:pt x="26" y="38"/>
                    <a:pt x="20" y="42"/>
                    <a:pt x="13" y="46"/>
                  </a:cubicBezTo>
                  <a:cubicBezTo>
                    <a:pt x="12" y="42"/>
                    <a:pt x="8" y="38"/>
                    <a:pt x="5" y="36"/>
                  </a:cubicBezTo>
                  <a:cubicBezTo>
                    <a:pt x="25" y="26"/>
                    <a:pt x="39" y="12"/>
                    <a:pt x="47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8" y="6"/>
                    <a:pt x="55" y="10"/>
                    <a:pt x="52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1" y="14"/>
                    <a:pt x="111" y="14"/>
                    <a:pt x="111" y="14"/>
                  </a:cubicBezTo>
                  <a:lnTo>
                    <a:pt x="119" y="19"/>
                  </a:lnTo>
                  <a:close/>
                  <a:moveTo>
                    <a:pt x="119" y="79"/>
                  </a:moveTo>
                  <a:cubicBezTo>
                    <a:pt x="119" y="79"/>
                    <a:pt x="118" y="83"/>
                    <a:pt x="118" y="85"/>
                  </a:cubicBezTo>
                  <a:cubicBezTo>
                    <a:pt x="115" y="110"/>
                    <a:pt x="111" y="121"/>
                    <a:pt x="106" y="126"/>
                  </a:cubicBezTo>
                  <a:cubicBezTo>
                    <a:pt x="103" y="129"/>
                    <a:pt x="99" y="130"/>
                    <a:pt x="93" y="130"/>
                  </a:cubicBezTo>
                  <a:cubicBezTo>
                    <a:pt x="88" y="131"/>
                    <a:pt x="79" y="131"/>
                    <a:pt x="71" y="130"/>
                  </a:cubicBezTo>
                  <a:cubicBezTo>
                    <a:pt x="71" y="126"/>
                    <a:pt x="69" y="122"/>
                    <a:pt x="66" y="118"/>
                  </a:cubicBezTo>
                  <a:cubicBezTo>
                    <a:pt x="75" y="119"/>
                    <a:pt x="85" y="120"/>
                    <a:pt x="89" y="120"/>
                  </a:cubicBezTo>
                  <a:cubicBezTo>
                    <a:pt x="92" y="120"/>
                    <a:pt x="94" y="120"/>
                    <a:pt x="95" y="118"/>
                  </a:cubicBezTo>
                  <a:cubicBezTo>
                    <a:pt x="99" y="116"/>
                    <a:pt x="101" y="107"/>
                    <a:pt x="104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53" y="113"/>
                    <a:pt x="36" y="125"/>
                    <a:pt x="9" y="132"/>
                  </a:cubicBezTo>
                  <a:cubicBezTo>
                    <a:pt x="8" y="129"/>
                    <a:pt x="4" y="123"/>
                    <a:pt x="1" y="121"/>
                  </a:cubicBezTo>
                  <a:cubicBezTo>
                    <a:pt x="25" y="116"/>
                    <a:pt x="40" y="107"/>
                    <a:pt x="48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5"/>
                    <a:pt x="55" y="71"/>
                    <a:pt x="55" y="66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72"/>
                    <a:pt x="67" y="76"/>
                    <a:pt x="66" y="80"/>
                  </a:cubicBezTo>
                  <a:cubicBezTo>
                    <a:pt x="119" y="79"/>
                    <a:pt x="119" y="79"/>
                    <a:pt x="119" y="79"/>
                  </a:cubicBezTo>
                  <a:close/>
                  <a:moveTo>
                    <a:pt x="40" y="27"/>
                  </a:moveTo>
                  <a:cubicBezTo>
                    <a:pt x="46" y="34"/>
                    <a:pt x="55" y="39"/>
                    <a:pt x="65" y="44"/>
                  </a:cubicBezTo>
                  <a:cubicBezTo>
                    <a:pt x="78" y="38"/>
                    <a:pt x="89" y="32"/>
                    <a:pt x="97" y="25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4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5"/>
            <p:cNvSpPr>
              <a:spLocks noEditPoints="1"/>
            </p:cNvSpPr>
            <p:nvPr userDrawn="1"/>
          </p:nvSpPr>
          <p:spPr bwMode="auto">
            <a:xfrm>
              <a:off x="12117450" y="4691366"/>
              <a:ext cx="200025" cy="198438"/>
            </a:xfrm>
            <a:custGeom>
              <a:avLst/>
              <a:gdLst>
                <a:gd name="T0" fmla="*/ 70 w 134"/>
                <a:gd name="T1" fmla="*/ 24 h 132"/>
                <a:gd name="T2" fmla="*/ 51 w 134"/>
                <a:gd name="T3" fmla="*/ 93 h 132"/>
                <a:gd name="T4" fmla="*/ 107 w 134"/>
                <a:gd name="T5" fmla="*/ 114 h 132"/>
                <a:gd name="T6" fmla="*/ 134 w 134"/>
                <a:gd name="T7" fmla="*/ 114 h 132"/>
                <a:gd name="T8" fmla="*/ 129 w 134"/>
                <a:gd name="T9" fmla="*/ 128 h 132"/>
                <a:gd name="T10" fmla="*/ 107 w 134"/>
                <a:gd name="T11" fmla="*/ 128 h 132"/>
                <a:gd name="T12" fmla="*/ 44 w 134"/>
                <a:gd name="T13" fmla="*/ 105 h 132"/>
                <a:gd name="T14" fmla="*/ 11 w 134"/>
                <a:gd name="T15" fmla="*/ 132 h 132"/>
                <a:gd name="T16" fmla="*/ 0 w 134"/>
                <a:gd name="T17" fmla="*/ 122 h 132"/>
                <a:gd name="T18" fmla="*/ 35 w 134"/>
                <a:gd name="T19" fmla="*/ 93 h 132"/>
                <a:gd name="T20" fmla="*/ 22 w 134"/>
                <a:gd name="T21" fmla="*/ 63 h 132"/>
                <a:gd name="T22" fmla="*/ 13 w 134"/>
                <a:gd name="T23" fmla="*/ 78 h 132"/>
                <a:gd name="T24" fmla="*/ 3 w 134"/>
                <a:gd name="T25" fmla="*/ 70 h 132"/>
                <a:gd name="T26" fmla="*/ 26 w 134"/>
                <a:gd name="T27" fmla="*/ 0 h 132"/>
                <a:gd name="T28" fmla="*/ 40 w 134"/>
                <a:gd name="T29" fmla="*/ 4 h 132"/>
                <a:gd name="T30" fmla="*/ 36 w 134"/>
                <a:gd name="T31" fmla="*/ 23 h 132"/>
                <a:gd name="T32" fmla="*/ 59 w 134"/>
                <a:gd name="T33" fmla="*/ 23 h 132"/>
                <a:gd name="T34" fmla="*/ 61 w 134"/>
                <a:gd name="T35" fmla="*/ 22 h 132"/>
                <a:gd name="T36" fmla="*/ 70 w 134"/>
                <a:gd name="T37" fmla="*/ 24 h 132"/>
                <a:gd name="T38" fmla="*/ 33 w 134"/>
                <a:gd name="T39" fmla="*/ 34 h 132"/>
                <a:gd name="T40" fmla="*/ 29 w 134"/>
                <a:gd name="T41" fmla="*/ 46 h 132"/>
                <a:gd name="T42" fmla="*/ 42 w 134"/>
                <a:gd name="T43" fmla="*/ 80 h 132"/>
                <a:gd name="T44" fmla="*/ 55 w 134"/>
                <a:gd name="T45" fmla="*/ 34 h 132"/>
                <a:gd name="T46" fmla="*/ 33 w 134"/>
                <a:gd name="T47" fmla="*/ 34 h 132"/>
                <a:gd name="T48" fmla="*/ 96 w 134"/>
                <a:gd name="T49" fmla="*/ 105 h 132"/>
                <a:gd name="T50" fmla="*/ 81 w 134"/>
                <a:gd name="T51" fmla="*/ 105 h 132"/>
                <a:gd name="T52" fmla="*/ 81 w 134"/>
                <a:gd name="T53" fmla="*/ 0 h 132"/>
                <a:gd name="T54" fmla="*/ 96 w 134"/>
                <a:gd name="T55" fmla="*/ 0 h 132"/>
                <a:gd name="T56" fmla="*/ 96 w 134"/>
                <a:gd name="T57" fmla="*/ 36 h 132"/>
                <a:gd name="T58" fmla="*/ 100 w 134"/>
                <a:gd name="T59" fmla="*/ 34 h 132"/>
                <a:gd name="T60" fmla="*/ 130 w 134"/>
                <a:gd name="T61" fmla="*/ 72 h 132"/>
                <a:gd name="T62" fmla="*/ 118 w 134"/>
                <a:gd name="T63" fmla="*/ 79 h 132"/>
                <a:gd name="T64" fmla="*/ 96 w 134"/>
                <a:gd name="T65" fmla="*/ 48 h 132"/>
                <a:gd name="T66" fmla="*/ 96 w 134"/>
                <a:gd name="T67" fmla="*/ 10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32">
                  <a:moveTo>
                    <a:pt x="70" y="24"/>
                  </a:moveTo>
                  <a:cubicBezTo>
                    <a:pt x="67" y="53"/>
                    <a:pt x="60" y="75"/>
                    <a:pt x="51" y="93"/>
                  </a:cubicBezTo>
                  <a:cubicBezTo>
                    <a:pt x="66" y="110"/>
                    <a:pt x="87" y="114"/>
                    <a:pt x="107" y="114"/>
                  </a:cubicBezTo>
                  <a:cubicBezTo>
                    <a:pt x="113" y="114"/>
                    <a:pt x="128" y="114"/>
                    <a:pt x="134" y="114"/>
                  </a:cubicBezTo>
                  <a:cubicBezTo>
                    <a:pt x="132" y="118"/>
                    <a:pt x="129" y="125"/>
                    <a:pt x="129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83" y="128"/>
                    <a:pt x="61" y="124"/>
                    <a:pt x="44" y="105"/>
                  </a:cubicBezTo>
                  <a:cubicBezTo>
                    <a:pt x="35" y="117"/>
                    <a:pt x="24" y="126"/>
                    <a:pt x="11" y="132"/>
                  </a:cubicBezTo>
                  <a:cubicBezTo>
                    <a:pt x="9" y="129"/>
                    <a:pt x="4" y="124"/>
                    <a:pt x="0" y="122"/>
                  </a:cubicBezTo>
                  <a:cubicBezTo>
                    <a:pt x="14" y="116"/>
                    <a:pt x="26" y="106"/>
                    <a:pt x="35" y="93"/>
                  </a:cubicBezTo>
                  <a:cubicBezTo>
                    <a:pt x="30" y="85"/>
                    <a:pt x="26" y="75"/>
                    <a:pt x="22" y="63"/>
                  </a:cubicBezTo>
                  <a:cubicBezTo>
                    <a:pt x="20" y="69"/>
                    <a:pt x="17" y="74"/>
                    <a:pt x="13" y="78"/>
                  </a:cubicBezTo>
                  <a:cubicBezTo>
                    <a:pt x="11" y="76"/>
                    <a:pt x="6" y="72"/>
                    <a:pt x="3" y="70"/>
                  </a:cubicBezTo>
                  <a:cubicBezTo>
                    <a:pt x="13" y="56"/>
                    <a:pt x="22" y="28"/>
                    <a:pt x="26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0"/>
                    <a:pt x="38" y="16"/>
                    <a:pt x="36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70" y="24"/>
                  </a:lnTo>
                  <a:close/>
                  <a:moveTo>
                    <a:pt x="33" y="34"/>
                  </a:moveTo>
                  <a:cubicBezTo>
                    <a:pt x="31" y="38"/>
                    <a:pt x="30" y="42"/>
                    <a:pt x="29" y="46"/>
                  </a:cubicBezTo>
                  <a:cubicBezTo>
                    <a:pt x="33" y="60"/>
                    <a:pt x="37" y="71"/>
                    <a:pt x="42" y="80"/>
                  </a:cubicBezTo>
                  <a:cubicBezTo>
                    <a:pt x="48" y="68"/>
                    <a:pt x="52" y="52"/>
                    <a:pt x="55" y="34"/>
                  </a:cubicBezTo>
                  <a:lnTo>
                    <a:pt x="33" y="34"/>
                  </a:lnTo>
                  <a:close/>
                  <a:moveTo>
                    <a:pt x="96" y="105"/>
                  </a:moveTo>
                  <a:cubicBezTo>
                    <a:pt x="81" y="105"/>
                    <a:pt x="81" y="105"/>
                    <a:pt x="81" y="10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1" y="46"/>
                    <a:pt x="124" y="62"/>
                    <a:pt x="130" y="7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3" y="71"/>
                    <a:pt x="105" y="59"/>
                    <a:pt x="96" y="48"/>
                  </a:cubicBezTo>
                  <a:lnTo>
                    <a:pt x="96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5" r="22916"/>
          <a:stretch>
            <a:fillRect/>
          </a:stretch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95433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9540000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0944" t="-11784" r="-378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39" y="825500"/>
            <a:ext cx="9539301" cy="4781549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58019"/>
              <a:ext cx="8600440" cy="2651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jwc_logo"/>
          <p:cNvGrpSpPr/>
          <p:nvPr userDrawn="1"/>
        </p:nvGrpSpPr>
        <p:grpSpPr>
          <a:xfrm>
            <a:off x="1146089" y="6242962"/>
            <a:ext cx="2293893" cy="305514"/>
            <a:chOff x="8729725" y="4570716"/>
            <a:chExt cx="3587750" cy="477838"/>
          </a:xfrm>
          <a:solidFill>
            <a:schemeClr val="bg1">
              <a:alpha val="50000"/>
            </a:schemeClr>
          </a:solidFill>
        </p:grpSpPr>
        <p:sp>
          <p:nvSpPr>
            <p:cNvPr id="1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3"/>
            <p:cNvSpPr>
              <a:spLocks noEditPoints="1"/>
            </p:cNvSpPr>
            <p:nvPr userDrawn="1"/>
          </p:nvSpPr>
          <p:spPr bwMode="auto">
            <a:xfrm>
              <a:off x="11687238" y="4692954"/>
              <a:ext cx="201613" cy="196850"/>
            </a:xfrm>
            <a:custGeom>
              <a:avLst/>
              <a:gdLst>
                <a:gd name="T0" fmla="*/ 109 w 136"/>
                <a:gd name="T1" fmla="*/ 93 h 131"/>
                <a:gd name="T2" fmla="*/ 126 w 136"/>
                <a:gd name="T3" fmla="*/ 131 h 131"/>
                <a:gd name="T4" fmla="*/ 68 w 136"/>
                <a:gd name="T5" fmla="*/ 131 h 131"/>
                <a:gd name="T6" fmla="*/ 93 w 136"/>
                <a:gd name="T7" fmla="*/ 93 h 131"/>
                <a:gd name="T8" fmla="*/ 73 w 136"/>
                <a:gd name="T9" fmla="*/ 71 h 131"/>
                <a:gd name="T10" fmla="*/ 44 w 136"/>
                <a:gd name="T11" fmla="*/ 82 h 131"/>
                <a:gd name="T12" fmla="*/ 72 w 136"/>
                <a:gd name="T13" fmla="*/ 85 h 131"/>
                <a:gd name="T14" fmla="*/ 44 w 136"/>
                <a:gd name="T15" fmla="*/ 100 h 131"/>
                <a:gd name="T16" fmla="*/ 38 w 136"/>
                <a:gd name="T17" fmla="*/ 129 h 131"/>
                <a:gd name="T18" fmla="*/ 14 w 136"/>
                <a:gd name="T19" fmla="*/ 119 h 131"/>
                <a:gd name="T20" fmla="*/ 31 w 136"/>
                <a:gd name="T21" fmla="*/ 117 h 131"/>
                <a:gd name="T22" fmla="*/ 3 w 136"/>
                <a:gd name="T23" fmla="*/ 104 h 131"/>
                <a:gd name="T24" fmla="*/ 31 w 136"/>
                <a:gd name="T25" fmla="*/ 89 h 131"/>
                <a:gd name="T26" fmla="*/ 31 w 136"/>
                <a:gd name="T27" fmla="*/ 80 h 131"/>
                <a:gd name="T28" fmla="*/ 33 w 136"/>
                <a:gd name="T29" fmla="*/ 69 h 131"/>
                <a:gd name="T30" fmla="*/ 0 w 136"/>
                <a:gd name="T31" fmla="*/ 75 h 131"/>
                <a:gd name="T32" fmla="*/ 14 w 136"/>
                <a:gd name="T33" fmla="*/ 58 h 131"/>
                <a:gd name="T34" fmla="*/ 35 w 136"/>
                <a:gd name="T35" fmla="*/ 49 h 131"/>
                <a:gd name="T36" fmla="*/ 1 w 136"/>
                <a:gd name="T37" fmla="*/ 37 h 131"/>
                <a:gd name="T38" fmla="*/ 25 w 136"/>
                <a:gd name="T39" fmla="*/ 25 h 131"/>
                <a:gd name="T40" fmla="*/ 7 w 136"/>
                <a:gd name="T41" fmla="*/ 14 h 131"/>
                <a:gd name="T42" fmla="*/ 25 w 136"/>
                <a:gd name="T43" fmla="*/ 0 h 131"/>
                <a:gd name="T44" fmla="*/ 37 w 136"/>
                <a:gd name="T45" fmla="*/ 14 h 131"/>
                <a:gd name="T46" fmla="*/ 53 w 136"/>
                <a:gd name="T47" fmla="*/ 24 h 131"/>
                <a:gd name="T48" fmla="*/ 75 w 136"/>
                <a:gd name="T49" fmla="*/ 7 h 131"/>
                <a:gd name="T50" fmla="*/ 70 w 136"/>
                <a:gd name="T51" fmla="*/ 38 h 131"/>
                <a:gd name="T52" fmla="*/ 84 w 136"/>
                <a:gd name="T53" fmla="*/ 0 h 131"/>
                <a:gd name="T54" fmla="*/ 92 w 136"/>
                <a:gd name="T55" fmla="*/ 26 h 131"/>
                <a:gd name="T56" fmla="*/ 133 w 136"/>
                <a:gd name="T57" fmla="*/ 37 h 131"/>
                <a:gd name="T58" fmla="*/ 45 w 136"/>
                <a:gd name="T59" fmla="*/ 36 h 131"/>
                <a:gd name="T60" fmla="*/ 38 w 136"/>
                <a:gd name="T61" fmla="*/ 24 h 131"/>
                <a:gd name="T62" fmla="*/ 45 w 136"/>
                <a:gd name="T63" fmla="*/ 36 h 131"/>
                <a:gd name="T64" fmla="*/ 71 w 136"/>
                <a:gd name="T65" fmla="*/ 48 h 131"/>
                <a:gd name="T66" fmla="*/ 44 w 136"/>
                <a:gd name="T67" fmla="*/ 57 h 131"/>
                <a:gd name="T68" fmla="*/ 58 w 136"/>
                <a:gd name="T69" fmla="*/ 56 h 131"/>
                <a:gd name="T70" fmla="*/ 90 w 136"/>
                <a:gd name="T71" fmla="*/ 37 h 131"/>
                <a:gd name="T72" fmla="*/ 111 w 136"/>
                <a:gd name="T73" fmla="*/ 3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31">
                  <a:moveTo>
                    <a:pt x="125" y="37"/>
                  </a:moveTo>
                  <a:cubicBezTo>
                    <a:pt x="122" y="59"/>
                    <a:pt x="117" y="78"/>
                    <a:pt x="109" y="93"/>
                  </a:cubicBezTo>
                  <a:cubicBezTo>
                    <a:pt x="116" y="104"/>
                    <a:pt x="124" y="113"/>
                    <a:pt x="136" y="119"/>
                  </a:cubicBezTo>
                  <a:cubicBezTo>
                    <a:pt x="132" y="122"/>
                    <a:pt x="128" y="127"/>
                    <a:pt x="126" y="131"/>
                  </a:cubicBezTo>
                  <a:cubicBezTo>
                    <a:pt x="116" y="125"/>
                    <a:pt x="107" y="116"/>
                    <a:pt x="100" y="106"/>
                  </a:cubicBezTo>
                  <a:cubicBezTo>
                    <a:pt x="92" y="116"/>
                    <a:pt x="82" y="125"/>
                    <a:pt x="68" y="131"/>
                  </a:cubicBezTo>
                  <a:cubicBezTo>
                    <a:pt x="67" y="128"/>
                    <a:pt x="63" y="122"/>
                    <a:pt x="60" y="119"/>
                  </a:cubicBezTo>
                  <a:cubicBezTo>
                    <a:pt x="75" y="113"/>
                    <a:pt x="85" y="104"/>
                    <a:pt x="93" y="93"/>
                  </a:cubicBezTo>
                  <a:cubicBezTo>
                    <a:pt x="88" y="82"/>
                    <a:pt x="84" y="70"/>
                    <a:pt x="82" y="57"/>
                  </a:cubicBezTo>
                  <a:cubicBezTo>
                    <a:pt x="79" y="63"/>
                    <a:pt x="76" y="67"/>
                    <a:pt x="73" y="71"/>
                  </a:cubicBezTo>
                  <a:cubicBezTo>
                    <a:pt x="72" y="69"/>
                    <a:pt x="68" y="66"/>
                    <a:pt x="65" y="63"/>
                  </a:cubicBezTo>
                  <a:cubicBezTo>
                    <a:pt x="59" y="70"/>
                    <a:pt x="51" y="77"/>
                    <a:pt x="44" y="8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87"/>
                    <a:pt x="63" y="86"/>
                    <a:pt x="72" y="8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4" y="123"/>
                    <a:pt x="43" y="127"/>
                    <a:pt x="38" y="129"/>
                  </a:cubicBezTo>
                  <a:cubicBezTo>
                    <a:pt x="34" y="131"/>
                    <a:pt x="28" y="131"/>
                    <a:pt x="18" y="131"/>
                  </a:cubicBezTo>
                  <a:cubicBezTo>
                    <a:pt x="18" y="127"/>
                    <a:pt x="16" y="122"/>
                    <a:pt x="14" y="119"/>
                  </a:cubicBezTo>
                  <a:cubicBezTo>
                    <a:pt x="21" y="119"/>
                    <a:pt x="27" y="119"/>
                    <a:pt x="29" y="119"/>
                  </a:cubicBezTo>
                  <a:cubicBezTo>
                    <a:pt x="31" y="119"/>
                    <a:pt x="31" y="119"/>
                    <a:pt x="31" y="11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0" y="91"/>
                    <a:pt x="20" y="90"/>
                    <a:pt x="31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6" y="77"/>
                    <a:pt x="41" y="73"/>
                    <a:pt x="46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26" y="75"/>
                    <a:pt x="18" y="81"/>
                    <a:pt x="10" y="85"/>
                  </a:cubicBezTo>
                  <a:cubicBezTo>
                    <a:pt x="8" y="83"/>
                    <a:pt x="3" y="78"/>
                    <a:pt x="0" y="75"/>
                  </a:cubicBezTo>
                  <a:cubicBezTo>
                    <a:pt x="5" y="73"/>
                    <a:pt x="10" y="70"/>
                    <a:pt x="14" y="6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9" y="55"/>
                    <a:pt x="32" y="52"/>
                    <a:pt x="35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17"/>
                    <a:pt x="60" y="11"/>
                    <a:pt x="63" y="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8"/>
                    <a:pt x="66" y="28"/>
                    <a:pt x="5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7" y="35"/>
                    <a:pt x="82" y="18"/>
                    <a:pt x="84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6" y="11"/>
                    <a:pt x="95" y="19"/>
                    <a:pt x="92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close/>
                  <a:moveTo>
                    <a:pt x="45" y="36"/>
                  </a:moveTo>
                  <a:cubicBezTo>
                    <a:pt x="48" y="33"/>
                    <a:pt x="50" y="28"/>
                    <a:pt x="53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45" y="36"/>
                  </a:lnTo>
                  <a:close/>
                  <a:moveTo>
                    <a:pt x="63" y="60"/>
                  </a:moveTo>
                  <a:cubicBezTo>
                    <a:pt x="66" y="57"/>
                    <a:pt x="68" y="53"/>
                    <a:pt x="71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51"/>
                    <a:pt x="47" y="54"/>
                    <a:pt x="4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6"/>
                    <a:pt x="58" y="56"/>
                    <a:pt x="58" y="56"/>
                  </a:cubicBezTo>
                  <a:lnTo>
                    <a:pt x="63" y="60"/>
                  </a:lnTo>
                  <a:close/>
                  <a:moveTo>
                    <a:pt x="90" y="37"/>
                  </a:moveTo>
                  <a:cubicBezTo>
                    <a:pt x="92" y="52"/>
                    <a:pt x="96" y="65"/>
                    <a:pt x="101" y="78"/>
                  </a:cubicBezTo>
                  <a:cubicBezTo>
                    <a:pt x="106" y="66"/>
                    <a:pt x="109" y="53"/>
                    <a:pt x="111" y="37"/>
                  </a:cubicBezTo>
                  <a:lnTo>
                    <a:pt x="9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4"/>
            <p:cNvSpPr>
              <a:spLocks noEditPoints="1"/>
            </p:cNvSpPr>
            <p:nvPr userDrawn="1"/>
          </p:nvSpPr>
          <p:spPr bwMode="auto">
            <a:xfrm>
              <a:off x="11906313" y="4691366"/>
              <a:ext cx="195263" cy="198438"/>
            </a:xfrm>
            <a:custGeom>
              <a:avLst/>
              <a:gdLst>
                <a:gd name="T0" fmla="*/ 119 w 131"/>
                <a:gd name="T1" fmla="*/ 19 h 132"/>
                <a:gd name="T2" fmla="*/ 82 w 131"/>
                <a:gd name="T3" fmla="*/ 49 h 132"/>
                <a:gd name="T4" fmla="*/ 131 w 131"/>
                <a:gd name="T5" fmla="*/ 56 h 132"/>
                <a:gd name="T6" fmla="*/ 123 w 131"/>
                <a:gd name="T7" fmla="*/ 68 h 132"/>
                <a:gd name="T8" fmla="*/ 65 w 131"/>
                <a:gd name="T9" fmla="*/ 56 h 132"/>
                <a:gd name="T10" fmla="*/ 5 w 131"/>
                <a:gd name="T11" fmla="*/ 70 h 132"/>
                <a:gd name="T12" fmla="*/ 0 w 131"/>
                <a:gd name="T13" fmla="*/ 58 h 132"/>
                <a:gd name="T14" fmla="*/ 50 w 131"/>
                <a:gd name="T15" fmla="*/ 49 h 132"/>
                <a:gd name="T16" fmla="*/ 31 w 131"/>
                <a:gd name="T17" fmla="*/ 34 h 132"/>
                <a:gd name="T18" fmla="*/ 13 w 131"/>
                <a:gd name="T19" fmla="*/ 46 h 132"/>
                <a:gd name="T20" fmla="*/ 5 w 131"/>
                <a:gd name="T21" fmla="*/ 36 h 132"/>
                <a:gd name="T22" fmla="*/ 47 w 131"/>
                <a:gd name="T23" fmla="*/ 0 h 132"/>
                <a:gd name="T24" fmla="*/ 60 w 131"/>
                <a:gd name="T25" fmla="*/ 2 h 132"/>
                <a:gd name="T26" fmla="*/ 52 w 131"/>
                <a:gd name="T27" fmla="*/ 14 h 132"/>
                <a:gd name="T28" fmla="*/ 108 w 131"/>
                <a:gd name="T29" fmla="*/ 14 h 132"/>
                <a:gd name="T30" fmla="*/ 111 w 131"/>
                <a:gd name="T31" fmla="*/ 14 h 132"/>
                <a:gd name="T32" fmla="*/ 119 w 131"/>
                <a:gd name="T33" fmla="*/ 19 h 132"/>
                <a:gd name="T34" fmla="*/ 119 w 131"/>
                <a:gd name="T35" fmla="*/ 79 h 132"/>
                <a:gd name="T36" fmla="*/ 118 w 131"/>
                <a:gd name="T37" fmla="*/ 85 h 132"/>
                <a:gd name="T38" fmla="*/ 106 w 131"/>
                <a:gd name="T39" fmla="*/ 126 h 132"/>
                <a:gd name="T40" fmla="*/ 93 w 131"/>
                <a:gd name="T41" fmla="*/ 130 h 132"/>
                <a:gd name="T42" fmla="*/ 71 w 131"/>
                <a:gd name="T43" fmla="*/ 130 h 132"/>
                <a:gd name="T44" fmla="*/ 66 w 131"/>
                <a:gd name="T45" fmla="*/ 118 h 132"/>
                <a:gd name="T46" fmla="*/ 89 w 131"/>
                <a:gd name="T47" fmla="*/ 120 h 132"/>
                <a:gd name="T48" fmla="*/ 95 w 131"/>
                <a:gd name="T49" fmla="*/ 118 h 132"/>
                <a:gd name="T50" fmla="*/ 104 w 131"/>
                <a:gd name="T51" fmla="*/ 91 h 132"/>
                <a:gd name="T52" fmla="*/ 63 w 131"/>
                <a:gd name="T53" fmla="*/ 91 h 132"/>
                <a:gd name="T54" fmla="*/ 9 w 131"/>
                <a:gd name="T55" fmla="*/ 132 h 132"/>
                <a:gd name="T56" fmla="*/ 1 w 131"/>
                <a:gd name="T57" fmla="*/ 121 h 132"/>
                <a:gd name="T58" fmla="*/ 48 w 131"/>
                <a:gd name="T59" fmla="*/ 91 h 132"/>
                <a:gd name="T60" fmla="*/ 11 w 131"/>
                <a:gd name="T61" fmla="*/ 91 h 132"/>
                <a:gd name="T62" fmla="*/ 11 w 131"/>
                <a:gd name="T63" fmla="*/ 79 h 132"/>
                <a:gd name="T64" fmla="*/ 53 w 131"/>
                <a:gd name="T65" fmla="*/ 79 h 132"/>
                <a:gd name="T66" fmla="*/ 55 w 131"/>
                <a:gd name="T67" fmla="*/ 66 h 132"/>
                <a:gd name="T68" fmla="*/ 69 w 131"/>
                <a:gd name="T69" fmla="*/ 67 h 132"/>
                <a:gd name="T70" fmla="*/ 66 w 131"/>
                <a:gd name="T71" fmla="*/ 80 h 132"/>
                <a:gd name="T72" fmla="*/ 119 w 131"/>
                <a:gd name="T73" fmla="*/ 79 h 132"/>
                <a:gd name="T74" fmla="*/ 40 w 131"/>
                <a:gd name="T75" fmla="*/ 27 h 132"/>
                <a:gd name="T76" fmla="*/ 65 w 131"/>
                <a:gd name="T77" fmla="*/ 44 h 132"/>
                <a:gd name="T78" fmla="*/ 97 w 131"/>
                <a:gd name="T79" fmla="*/ 25 h 132"/>
                <a:gd name="T80" fmla="*/ 42 w 131"/>
                <a:gd name="T81" fmla="*/ 25 h 132"/>
                <a:gd name="T82" fmla="*/ 40 w 131"/>
                <a:gd name="T83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32">
                  <a:moveTo>
                    <a:pt x="119" y="19"/>
                  </a:moveTo>
                  <a:cubicBezTo>
                    <a:pt x="110" y="32"/>
                    <a:pt x="97" y="42"/>
                    <a:pt x="82" y="49"/>
                  </a:cubicBezTo>
                  <a:cubicBezTo>
                    <a:pt x="96" y="53"/>
                    <a:pt x="113" y="55"/>
                    <a:pt x="131" y="56"/>
                  </a:cubicBezTo>
                  <a:cubicBezTo>
                    <a:pt x="128" y="59"/>
                    <a:pt x="125" y="64"/>
                    <a:pt x="123" y="68"/>
                  </a:cubicBezTo>
                  <a:cubicBezTo>
                    <a:pt x="101" y="66"/>
                    <a:pt x="82" y="63"/>
                    <a:pt x="65" y="56"/>
                  </a:cubicBezTo>
                  <a:cubicBezTo>
                    <a:pt x="47" y="63"/>
                    <a:pt x="26" y="67"/>
                    <a:pt x="5" y="70"/>
                  </a:cubicBezTo>
                  <a:cubicBezTo>
                    <a:pt x="4" y="66"/>
                    <a:pt x="2" y="61"/>
                    <a:pt x="0" y="58"/>
                  </a:cubicBezTo>
                  <a:cubicBezTo>
                    <a:pt x="17" y="56"/>
                    <a:pt x="34" y="53"/>
                    <a:pt x="50" y="49"/>
                  </a:cubicBezTo>
                  <a:cubicBezTo>
                    <a:pt x="43" y="45"/>
                    <a:pt x="37" y="40"/>
                    <a:pt x="31" y="34"/>
                  </a:cubicBezTo>
                  <a:cubicBezTo>
                    <a:pt x="26" y="38"/>
                    <a:pt x="20" y="42"/>
                    <a:pt x="13" y="46"/>
                  </a:cubicBezTo>
                  <a:cubicBezTo>
                    <a:pt x="12" y="42"/>
                    <a:pt x="8" y="38"/>
                    <a:pt x="5" y="36"/>
                  </a:cubicBezTo>
                  <a:cubicBezTo>
                    <a:pt x="25" y="26"/>
                    <a:pt x="39" y="12"/>
                    <a:pt x="47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8" y="6"/>
                    <a:pt x="55" y="10"/>
                    <a:pt x="52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1" y="14"/>
                    <a:pt x="111" y="14"/>
                    <a:pt x="111" y="14"/>
                  </a:cubicBezTo>
                  <a:lnTo>
                    <a:pt x="119" y="19"/>
                  </a:lnTo>
                  <a:close/>
                  <a:moveTo>
                    <a:pt x="119" y="79"/>
                  </a:moveTo>
                  <a:cubicBezTo>
                    <a:pt x="119" y="79"/>
                    <a:pt x="118" y="83"/>
                    <a:pt x="118" y="85"/>
                  </a:cubicBezTo>
                  <a:cubicBezTo>
                    <a:pt x="115" y="110"/>
                    <a:pt x="111" y="121"/>
                    <a:pt x="106" y="126"/>
                  </a:cubicBezTo>
                  <a:cubicBezTo>
                    <a:pt x="103" y="129"/>
                    <a:pt x="99" y="130"/>
                    <a:pt x="93" y="130"/>
                  </a:cubicBezTo>
                  <a:cubicBezTo>
                    <a:pt x="88" y="131"/>
                    <a:pt x="79" y="131"/>
                    <a:pt x="71" y="130"/>
                  </a:cubicBezTo>
                  <a:cubicBezTo>
                    <a:pt x="71" y="126"/>
                    <a:pt x="69" y="122"/>
                    <a:pt x="66" y="118"/>
                  </a:cubicBezTo>
                  <a:cubicBezTo>
                    <a:pt x="75" y="119"/>
                    <a:pt x="85" y="120"/>
                    <a:pt x="89" y="120"/>
                  </a:cubicBezTo>
                  <a:cubicBezTo>
                    <a:pt x="92" y="120"/>
                    <a:pt x="94" y="120"/>
                    <a:pt x="95" y="118"/>
                  </a:cubicBezTo>
                  <a:cubicBezTo>
                    <a:pt x="99" y="116"/>
                    <a:pt x="101" y="107"/>
                    <a:pt x="104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53" y="113"/>
                    <a:pt x="36" y="125"/>
                    <a:pt x="9" y="132"/>
                  </a:cubicBezTo>
                  <a:cubicBezTo>
                    <a:pt x="8" y="129"/>
                    <a:pt x="4" y="123"/>
                    <a:pt x="1" y="121"/>
                  </a:cubicBezTo>
                  <a:cubicBezTo>
                    <a:pt x="25" y="116"/>
                    <a:pt x="40" y="107"/>
                    <a:pt x="48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5"/>
                    <a:pt x="55" y="71"/>
                    <a:pt x="55" y="66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72"/>
                    <a:pt x="67" y="76"/>
                    <a:pt x="66" y="80"/>
                  </a:cubicBezTo>
                  <a:cubicBezTo>
                    <a:pt x="119" y="79"/>
                    <a:pt x="119" y="79"/>
                    <a:pt x="119" y="79"/>
                  </a:cubicBezTo>
                  <a:close/>
                  <a:moveTo>
                    <a:pt x="40" y="27"/>
                  </a:moveTo>
                  <a:cubicBezTo>
                    <a:pt x="46" y="34"/>
                    <a:pt x="55" y="39"/>
                    <a:pt x="65" y="44"/>
                  </a:cubicBezTo>
                  <a:cubicBezTo>
                    <a:pt x="78" y="38"/>
                    <a:pt x="89" y="32"/>
                    <a:pt x="97" y="25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4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5"/>
            <p:cNvSpPr>
              <a:spLocks noEditPoints="1"/>
            </p:cNvSpPr>
            <p:nvPr userDrawn="1"/>
          </p:nvSpPr>
          <p:spPr bwMode="auto">
            <a:xfrm>
              <a:off x="12117450" y="4691366"/>
              <a:ext cx="200025" cy="198438"/>
            </a:xfrm>
            <a:custGeom>
              <a:avLst/>
              <a:gdLst>
                <a:gd name="T0" fmla="*/ 70 w 134"/>
                <a:gd name="T1" fmla="*/ 24 h 132"/>
                <a:gd name="T2" fmla="*/ 51 w 134"/>
                <a:gd name="T3" fmla="*/ 93 h 132"/>
                <a:gd name="T4" fmla="*/ 107 w 134"/>
                <a:gd name="T5" fmla="*/ 114 h 132"/>
                <a:gd name="T6" fmla="*/ 134 w 134"/>
                <a:gd name="T7" fmla="*/ 114 h 132"/>
                <a:gd name="T8" fmla="*/ 129 w 134"/>
                <a:gd name="T9" fmla="*/ 128 h 132"/>
                <a:gd name="T10" fmla="*/ 107 w 134"/>
                <a:gd name="T11" fmla="*/ 128 h 132"/>
                <a:gd name="T12" fmla="*/ 44 w 134"/>
                <a:gd name="T13" fmla="*/ 105 h 132"/>
                <a:gd name="T14" fmla="*/ 11 w 134"/>
                <a:gd name="T15" fmla="*/ 132 h 132"/>
                <a:gd name="T16" fmla="*/ 0 w 134"/>
                <a:gd name="T17" fmla="*/ 122 h 132"/>
                <a:gd name="T18" fmla="*/ 35 w 134"/>
                <a:gd name="T19" fmla="*/ 93 h 132"/>
                <a:gd name="T20" fmla="*/ 22 w 134"/>
                <a:gd name="T21" fmla="*/ 63 h 132"/>
                <a:gd name="T22" fmla="*/ 13 w 134"/>
                <a:gd name="T23" fmla="*/ 78 h 132"/>
                <a:gd name="T24" fmla="*/ 3 w 134"/>
                <a:gd name="T25" fmla="*/ 70 h 132"/>
                <a:gd name="T26" fmla="*/ 26 w 134"/>
                <a:gd name="T27" fmla="*/ 0 h 132"/>
                <a:gd name="T28" fmla="*/ 40 w 134"/>
                <a:gd name="T29" fmla="*/ 4 h 132"/>
                <a:gd name="T30" fmla="*/ 36 w 134"/>
                <a:gd name="T31" fmla="*/ 23 h 132"/>
                <a:gd name="T32" fmla="*/ 59 w 134"/>
                <a:gd name="T33" fmla="*/ 23 h 132"/>
                <a:gd name="T34" fmla="*/ 61 w 134"/>
                <a:gd name="T35" fmla="*/ 22 h 132"/>
                <a:gd name="T36" fmla="*/ 70 w 134"/>
                <a:gd name="T37" fmla="*/ 24 h 132"/>
                <a:gd name="T38" fmla="*/ 33 w 134"/>
                <a:gd name="T39" fmla="*/ 34 h 132"/>
                <a:gd name="T40" fmla="*/ 29 w 134"/>
                <a:gd name="T41" fmla="*/ 46 h 132"/>
                <a:gd name="T42" fmla="*/ 42 w 134"/>
                <a:gd name="T43" fmla="*/ 80 h 132"/>
                <a:gd name="T44" fmla="*/ 55 w 134"/>
                <a:gd name="T45" fmla="*/ 34 h 132"/>
                <a:gd name="T46" fmla="*/ 33 w 134"/>
                <a:gd name="T47" fmla="*/ 34 h 132"/>
                <a:gd name="T48" fmla="*/ 96 w 134"/>
                <a:gd name="T49" fmla="*/ 105 h 132"/>
                <a:gd name="T50" fmla="*/ 81 w 134"/>
                <a:gd name="T51" fmla="*/ 105 h 132"/>
                <a:gd name="T52" fmla="*/ 81 w 134"/>
                <a:gd name="T53" fmla="*/ 0 h 132"/>
                <a:gd name="T54" fmla="*/ 96 w 134"/>
                <a:gd name="T55" fmla="*/ 0 h 132"/>
                <a:gd name="T56" fmla="*/ 96 w 134"/>
                <a:gd name="T57" fmla="*/ 36 h 132"/>
                <a:gd name="T58" fmla="*/ 100 w 134"/>
                <a:gd name="T59" fmla="*/ 34 h 132"/>
                <a:gd name="T60" fmla="*/ 130 w 134"/>
                <a:gd name="T61" fmla="*/ 72 h 132"/>
                <a:gd name="T62" fmla="*/ 118 w 134"/>
                <a:gd name="T63" fmla="*/ 79 h 132"/>
                <a:gd name="T64" fmla="*/ 96 w 134"/>
                <a:gd name="T65" fmla="*/ 48 h 132"/>
                <a:gd name="T66" fmla="*/ 96 w 134"/>
                <a:gd name="T67" fmla="*/ 10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32">
                  <a:moveTo>
                    <a:pt x="70" y="24"/>
                  </a:moveTo>
                  <a:cubicBezTo>
                    <a:pt x="67" y="53"/>
                    <a:pt x="60" y="75"/>
                    <a:pt x="51" y="93"/>
                  </a:cubicBezTo>
                  <a:cubicBezTo>
                    <a:pt x="66" y="110"/>
                    <a:pt x="87" y="114"/>
                    <a:pt x="107" y="114"/>
                  </a:cubicBezTo>
                  <a:cubicBezTo>
                    <a:pt x="113" y="114"/>
                    <a:pt x="128" y="114"/>
                    <a:pt x="134" y="114"/>
                  </a:cubicBezTo>
                  <a:cubicBezTo>
                    <a:pt x="132" y="118"/>
                    <a:pt x="129" y="125"/>
                    <a:pt x="129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83" y="128"/>
                    <a:pt x="61" y="124"/>
                    <a:pt x="44" y="105"/>
                  </a:cubicBezTo>
                  <a:cubicBezTo>
                    <a:pt x="35" y="117"/>
                    <a:pt x="24" y="126"/>
                    <a:pt x="11" y="132"/>
                  </a:cubicBezTo>
                  <a:cubicBezTo>
                    <a:pt x="9" y="129"/>
                    <a:pt x="4" y="124"/>
                    <a:pt x="0" y="122"/>
                  </a:cubicBezTo>
                  <a:cubicBezTo>
                    <a:pt x="14" y="116"/>
                    <a:pt x="26" y="106"/>
                    <a:pt x="35" y="93"/>
                  </a:cubicBezTo>
                  <a:cubicBezTo>
                    <a:pt x="30" y="85"/>
                    <a:pt x="26" y="75"/>
                    <a:pt x="22" y="63"/>
                  </a:cubicBezTo>
                  <a:cubicBezTo>
                    <a:pt x="20" y="69"/>
                    <a:pt x="17" y="74"/>
                    <a:pt x="13" y="78"/>
                  </a:cubicBezTo>
                  <a:cubicBezTo>
                    <a:pt x="11" y="76"/>
                    <a:pt x="6" y="72"/>
                    <a:pt x="3" y="70"/>
                  </a:cubicBezTo>
                  <a:cubicBezTo>
                    <a:pt x="13" y="56"/>
                    <a:pt x="22" y="28"/>
                    <a:pt x="26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0"/>
                    <a:pt x="38" y="16"/>
                    <a:pt x="36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70" y="24"/>
                  </a:lnTo>
                  <a:close/>
                  <a:moveTo>
                    <a:pt x="33" y="34"/>
                  </a:moveTo>
                  <a:cubicBezTo>
                    <a:pt x="31" y="38"/>
                    <a:pt x="30" y="42"/>
                    <a:pt x="29" y="46"/>
                  </a:cubicBezTo>
                  <a:cubicBezTo>
                    <a:pt x="33" y="60"/>
                    <a:pt x="37" y="71"/>
                    <a:pt x="42" y="80"/>
                  </a:cubicBezTo>
                  <a:cubicBezTo>
                    <a:pt x="48" y="68"/>
                    <a:pt x="52" y="52"/>
                    <a:pt x="55" y="34"/>
                  </a:cubicBezTo>
                  <a:lnTo>
                    <a:pt x="33" y="34"/>
                  </a:lnTo>
                  <a:close/>
                  <a:moveTo>
                    <a:pt x="96" y="105"/>
                  </a:moveTo>
                  <a:cubicBezTo>
                    <a:pt x="81" y="105"/>
                    <a:pt x="81" y="105"/>
                    <a:pt x="81" y="10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1" y="46"/>
                    <a:pt x="124" y="62"/>
                    <a:pt x="130" y="7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3" y="71"/>
                    <a:pt x="105" y="59"/>
                    <a:pt x="96" y="48"/>
                  </a:cubicBezTo>
                  <a:lnTo>
                    <a:pt x="96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066007" y="2432050"/>
            <a:ext cx="8909844" cy="2471738"/>
          </a:xfrm>
        </p:spPr>
        <p:txBody>
          <a:bodyPr/>
          <a:lstStyle>
            <a:lvl1pPr marL="266700" indent="-266700">
              <a:buFont typeface="Arial" panose="020B0604020202020204" pitchFamily="34" charset="0"/>
              <a:buChar char="•"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40" name="矩形 39"/>
          <p:cNvSpPr/>
          <p:nvPr userDrawn="1"/>
        </p:nvSpPr>
        <p:spPr>
          <a:xfrm>
            <a:off x="722384" y="1332206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1066006" y="1216332"/>
            <a:ext cx="8909844" cy="1021080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05" r="22916"/>
          <a:stretch>
            <a:fillRect/>
          </a:stretch>
        </p:blipFill>
        <p:spPr>
          <a:xfrm>
            <a:off x="8128000" y="-2621"/>
            <a:ext cx="406400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95433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312912" y="2951480"/>
            <a:ext cx="9540000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0944" t="-11784" r="-378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726439" y="2305227"/>
            <a:ext cx="9539301" cy="1928259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42955"/>
              <a:ext cx="8600440" cy="2566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08158" y="2774484"/>
            <a:ext cx="7726680" cy="833633"/>
          </a:xfrm>
        </p:spPr>
        <p:txBody>
          <a:bodyPr anchor="ctr">
            <a:normAutofit/>
          </a:bodyPr>
          <a:lstStyle>
            <a:lvl1pPr algn="l"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单击编辑小节标题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08158" y="3617738"/>
            <a:ext cx="7726680" cy="40991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grpSp>
        <p:nvGrpSpPr>
          <p:cNvPr id="17" name="jwc_logo"/>
          <p:cNvGrpSpPr/>
          <p:nvPr userDrawn="1"/>
        </p:nvGrpSpPr>
        <p:grpSpPr>
          <a:xfrm>
            <a:off x="1146089" y="6242962"/>
            <a:ext cx="2293893" cy="305514"/>
            <a:chOff x="8729725" y="4570716"/>
            <a:chExt cx="3587750" cy="477838"/>
          </a:xfrm>
          <a:solidFill>
            <a:schemeClr val="bg1">
              <a:alpha val="50000"/>
            </a:schemeClr>
          </a:solidFill>
        </p:grpSpPr>
        <p:sp>
          <p:nvSpPr>
            <p:cNvPr id="1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3"/>
            <p:cNvSpPr>
              <a:spLocks noEditPoints="1"/>
            </p:cNvSpPr>
            <p:nvPr userDrawn="1"/>
          </p:nvSpPr>
          <p:spPr bwMode="auto">
            <a:xfrm>
              <a:off x="11687238" y="4692954"/>
              <a:ext cx="201613" cy="196850"/>
            </a:xfrm>
            <a:custGeom>
              <a:avLst/>
              <a:gdLst>
                <a:gd name="T0" fmla="*/ 109 w 136"/>
                <a:gd name="T1" fmla="*/ 93 h 131"/>
                <a:gd name="T2" fmla="*/ 126 w 136"/>
                <a:gd name="T3" fmla="*/ 131 h 131"/>
                <a:gd name="T4" fmla="*/ 68 w 136"/>
                <a:gd name="T5" fmla="*/ 131 h 131"/>
                <a:gd name="T6" fmla="*/ 93 w 136"/>
                <a:gd name="T7" fmla="*/ 93 h 131"/>
                <a:gd name="T8" fmla="*/ 73 w 136"/>
                <a:gd name="T9" fmla="*/ 71 h 131"/>
                <a:gd name="T10" fmla="*/ 44 w 136"/>
                <a:gd name="T11" fmla="*/ 82 h 131"/>
                <a:gd name="T12" fmla="*/ 72 w 136"/>
                <a:gd name="T13" fmla="*/ 85 h 131"/>
                <a:gd name="T14" fmla="*/ 44 w 136"/>
                <a:gd name="T15" fmla="*/ 100 h 131"/>
                <a:gd name="T16" fmla="*/ 38 w 136"/>
                <a:gd name="T17" fmla="*/ 129 h 131"/>
                <a:gd name="T18" fmla="*/ 14 w 136"/>
                <a:gd name="T19" fmla="*/ 119 h 131"/>
                <a:gd name="T20" fmla="*/ 31 w 136"/>
                <a:gd name="T21" fmla="*/ 117 h 131"/>
                <a:gd name="T22" fmla="*/ 3 w 136"/>
                <a:gd name="T23" fmla="*/ 104 h 131"/>
                <a:gd name="T24" fmla="*/ 31 w 136"/>
                <a:gd name="T25" fmla="*/ 89 h 131"/>
                <a:gd name="T26" fmla="*/ 31 w 136"/>
                <a:gd name="T27" fmla="*/ 80 h 131"/>
                <a:gd name="T28" fmla="*/ 33 w 136"/>
                <a:gd name="T29" fmla="*/ 69 h 131"/>
                <a:gd name="T30" fmla="*/ 0 w 136"/>
                <a:gd name="T31" fmla="*/ 75 h 131"/>
                <a:gd name="T32" fmla="*/ 14 w 136"/>
                <a:gd name="T33" fmla="*/ 58 h 131"/>
                <a:gd name="T34" fmla="*/ 35 w 136"/>
                <a:gd name="T35" fmla="*/ 49 h 131"/>
                <a:gd name="T36" fmla="*/ 1 w 136"/>
                <a:gd name="T37" fmla="*/ 37 h 131"/>
                <a:gd name="T38" fmla="*/ 25 w 136"/>
                <a:gd name="T39" fmla="*/ 25 h 131"/>
                <a:gd name="T40" fmla="*/ 7 w 136"/>
                <a:gd name="T41" fmla="*/ 14 h 131"/>
                <a:gd name="T42" fmla="*/ 25 w 136"/>
                <a:gd name="T43" fmla="*/ 0 h 131"/>
                <a:gd name="T44" fmla="*/ 37 w 136"/>
                <a:gd name="T45" fmla="*/ 14 h 131"/>
                <a:gd name="T46" fmla="*/ 53 w 136"/>
                <a:gd name="T47" fmla="*/ 24 h 131"/>
                <a:gd name="T48" fmla="*/ 75 w 136"/>
                <a:gd name="T49" fmla="*/ 7 h 131"/>
                <a:gd name="T50" fmla="*/ 70 w 136"/>
                <a:gd name="T51" fmla="*/ 38 h 131"/>
                <a:gd name="T52" fmla="*/ 84 w 136"/>
                <a:gd name="T53" fmla="*/ 0 h 131"/>
                <a:gd name="T54" fmla="*/ 92 w 136"/>
                <a:gd name="T55" fmla="*/ 26 h 131"/>
                <a:gd name="T56" fmla="*/ 133 w 136"/>
                <a:gd name="T57" fmla="*/ 37 h 131"/>
                <a:gd name="T58" fmla="*/ 45 w 136"/>
                <a:gd name="T59" fmla="*/ 36 h 131"/>
                <a:gd name="T60" fmla="*/ 38 w 136"/>
                <a:gd name="T61" fmla="*/ 24 h 131"/>
                <a:gd name="T62" fmla="*/ 45 w 136"/>
                <a:gd name="T63" fmla="*/ 36 h 131"/>
                <a:gd name="T64" fmla="*/ 71 w 136"/>
                <a:gd name="T65" fmla="*/ 48 h 131"/>
                <a:gd name="T66" fmla="*/ 44 w 136"/>
                <a:gd name="T67" fmla="*/ 57 h 131"/>
                <a:gd name="T68" fmla="*/ 58 w 136"/>
                <a:gd name="T69" fmla="*/ 56 h 131"/>
                <a:gd name="T70" fmla="*/ 90 w 136"/>
                <a:gd name="T71" fmla="*/ 37 h 131"/>
                <a:gd name="T72" fmla="*/ 111 w 136"/>
                <a:gd name="T73" fmla="*/ 3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31">
                  <a:moveTo>
                    <a:pt x="125" y="37"/>
                  </a:moveTo>
                  <a:cubicBezTo>
                    <a:pt x="122" y="59"/>
                    <a:pt x="117" y="78"/>
                    <a:pt x="109" y="93"/>
                  </a:cubicBezTo>
                  <a:cubicBezTo>
                    <a:pt x="116" y="104"/>
                    <a:pt x="124" y="113"/>
                    <a:pt x="136" y="119"/>
                  </a:cubicBezTo>
                  <a:cubicBezTo>
                    <a:pt x="132" y="122"/>
                    <a:pt x="128" y="127"/>
                    <a:pt x="126" y="131"/>
                  </a:cubicBezTo>
                  <a:cubicBezTo>
                    <a:pt x="116" y="125"/>
                    <a:pt x="107" y="116"/>
                    <a:pt x="100" y="106"/>
                  </a:cubicBezTo>
                  <a:cubicBezTo>
                    <a:pt x="92" y="116"/>
                    <a:pt x="82" y="125"/>
                    <a:pt x="68" y="131"/>
                  </a:cubicBezTo>
                  <a:cubicBezTo>
                    <a:pt x="67" y="128"/>
                    <a:pt x="63" y="122"/>
                    <a:pt x="60" y="119"/>
                  </a:cubicBezTo>
                  <a:cubicBezTo>
                    <a:pt x="75" y="113"/>
                    <a:pt x="85" y="104"/>
                    <a:pt x="93" y="93"/>
                  </a:cubicBezTo>
                  <a:cubicBezTo>
                    <a:pt x="88" y="82"/>
                    <a:pt x="84" y="70"/>
                    <a:pt x="82" y="57"/>
                  </a:cubicBezTo>
                  <a:cubicBezTo>
                    <a:pt x="79" y="63"/>
                    <a:pt x="76" y="67"/>
                    <a:pt x="73" y="71"/>
                  </a:cubicBezTo>
                  <a:cubicBezTo>
                    <a:pt x="72" y="69"/>
                    <a:pt x="68" y="66"/>
                    <a:pt x="65" y="63"/>
                  </a:cubicBezTo>
                  <a:cubicBezTo>
                    <a:pt x="59" y="70"/>
                    <a:pt x="51" y="77"/>
                    <a:pt x="44" y="8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87"/>
                    <a:pt x="63" y="86"/>
                    <a:pt x="72" y="8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4" y="123"/>
                    <a:pt x="43" y="127"/>
                    <a:pt x="38" y="129"/>
                  </a:cubicBezTo>
                  <a:cubicBezTo>
                    <a:pt x="34" y="131"/>
                    <a:pt x="28" y="131"/>
                    <a:pt x="18" y="131"/>
                  </a:cubicBezTo>
                  <a:cubicBezTo>
                    <a:pt x="18" y="127"/>
                    <a:pt x="16" y="122"/>
                    <a:pt x="14" y="119"/>
                  </a:cubicBezTo>
                  <a:cubicBezTo>
                    <a:pt x="21" y="119"/>
                    <a:pt x="27" y="119"/>
                    <a:pt x="29" y="119"/>
                  </a:cubicBezTo>
                  <a:cubicBezTo>
                    <a:pt x="31" y="119"/>
                    <a:pt x="31" y="119"/>
                    <a:pt x="31" y="11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0" y="91"/>
                    <a:pt x="20" y="90"/>
                    <a:pt x="31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6" y="77"/>
                    <a:pt x="41" y="73"/>
                    <a:pt x="46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26" y="75"/>
                    <a:pt x="18" y="81"/>
                    <a:pt x="10" y="85"/>
                  </a:cubicBezTo>
                  <a:cubicBezTo>
                    <a:pt x="8" y="83"/>
                    <a:pt x="3" y="78"/>
                    <a:pt x="0" y="75"/>
                  </a:cubicBezTo>
                  <a:cubicBezTo>
                    <a:pt x="5" y="73"/>
                    <a:pt x="10" y="70"/>
                    <a:pt x="14" y="6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9" y="55"/>
                    <a:pt x="32" y="52"/>
                    <a:pt x="35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17"/>
                    <a:pt x="60" y="11"/>
                    <a:pt x="63" y="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8"/>
                    <a:pt x="66" y="28"/>
                    <a:pt x="5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7" y="35"/>
                    <a:pt x="82" y="18"/>
                    <a:pt x="84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6" y="11"/>
                    <a:pt x="95" y="19"/>
                    <a:pt x="92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close/>
                  <a:moveTo>
                    <a:pt x="45" y="36"/>
                  </a:moveTo>
                  <a:cubicBezTo>
                    <a:pt x="48" y="33"/>
                    <a:pt x="50" y="28"/>
                    <a:pt x="53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45" y="36"/>
                  </a:lnTo>
                  <a:close/>
                  <a:moveTo>
                    <a:pt x="63" y="60"/>
                  </a:moveTo>
                  <a:cubicBezTo>
                    <a:pt x="66" y="57"/>
                    <a:pt x="68" y="53"/>
                    <a:pt x="71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51"/>
                    <a:pt x="47" y="54"/>
                    <a:pt x="4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6"/>
                    <a:pt x="58" y="56"/>
                    <a:pt x="58" y="56"/>
                  </a:cubicBezTo>
                  <a:lnTo>
                    <a:pt x="63" y="60"/>
                  </a:lnTo>
                  <a:close/>
                  <a:moveTo>
                    <a:pt x="90" y="37"/>
                  </a:moveTo>
                  <a:cubicBezTo>
                    <a:pt x="92" y="52"/>
                    <a:pt x="96" y="65"/>
                    <a:pt x="101" y="78"/>
                  </a:cubicBezTo>
                  <a:cubicBezTo>
                    <a:pt x="106" y="66"/>
                    <a:pt x="109" y="53"/>
                    <a:pt x="111" y="37"/>
                  </a:cubicBezTo>
                  <a:lnTo>
                    <a:pt x="9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4"/>
            <p:cNvSpPr>
              <a:spLocks noEditPoints="1"/>
            </p:cNvSpPr>
            <p:nvPr userDrawn="1"/>
          </p:nvSpPr>
          <p:spPr bwMode="auto">
            <a:xfrm>
              <a:off x="11906313" y="4691366"/>
              <a:ext cx="195263" cy="198438"/>
            </a:xfrm>
            <a:custGeom>
              <a:avLst/>
              <a:gdLst>
                <a:gd name="T0" fmla="*/ 119 w 131"/>
                <a:gd name="T1" fmla="*/ 19 h 132"/>
                <a:gd name="T2" fmla="*/ 82 w 131"/>
                <a:gd name="T3" fmla="*/ 49 h 132"/>
                <a:gd name="T4" fmla="*/ 131 w 131"/>
                <a:gd name="T5" fmla="*/ 56 h 132"/>
                <a:gd name="T6" fmla="*/ 123 w 131"/>
                <a:gd name="T7" fmla="*/ 68 h 132"/>
                <a:gd name="T8" fmla="*/ 65 w 131"/>
                <a:gd name="T9" fmla="*/ 56 h 132"/>
                <a:gd name="T10" fmla="*/ 5 w 131"/>
                <a:gd name="T11" fmla="*/ 70 h 132"/>
                <a:gd name="T12" fmla="*/ 0 w 131"/>
                <a:gd name="T13" fmla="*/ 58 h 132"/>
                <a:gd name="T14" fmla="*/ 50 w 131"/>
                <a:gd name="T15" fmla="*/ 49 h 132"/>
                <a:gd name="T16" fmla="*/ 31 w 131"/>
                <a:gd name="T17" fmla="*/ 34 h 132"/>
                <a:gd name="T18" fmla="*/ 13 w 131"/>
                <a:gd name="T19" fmla="*/ 46 h 132"/>
                <a:gd name="T20" fmla="*/ 5 w 131"/>
                <a:gd name="T21" fmla="*/ 36 h 132"/>
                <a:gd name="T22" fmla="*/ 47 w 131"/>
                <a:gd name="T23" fmla="*/ 0 h 132"/>
                <a:gd name="T24" fmla="*/ 60 w 131"/>
                <a:gd name="T25" fmla="*/ 2 h 132"/>
                <a:gd name="T26" fmla="*/ 52 w 131"/>
                <a:gd name="T27" fmla="*/ 14 h 132"/>
                <a:gd name="T28" fmla="*/ 108 w 131"/>
                <a:gd name="T29" fmla="*/ 14 h 132"/>
                <a:gd name="T30" fmla="*/ 111 w 131"/>
                <a:gd name="T31" fmla="*/ 14 h 132"/>
                <a:gd name="T32" fmla="*/ 119 w 131"/>
                <a:gd name="T33" fmla="*/ 19 h 132"/>
                <a:gd name="T34" fmla="*/ 119 w 131"/>
                <a:gd name="T35" fmla="*/ 79 h 132"/>
                <a:gd name="T36" fmla="*/ 118 w 131"/>
                <a:gd name="T37" fmla="*/ 85 h 132"/>
                <a:gd name="T38" fmla="*/ 106 w 131"/>
                <a:gd name="T39" fmla="*/ 126 h 132"/>
                <a:gd name="T40" fmla="*/ 93 w 131"/>
                <a:gd name="T41" fmla="*/ 130 h 132"/>
                <a:gd name="T42" fmla="*/ 71 w 131"/>
                <a:gd name="T43" fmla="*/ 130 h 132"/>
                <a:gd name="T44" fmla="*/ 66 w 131"/>
                <a:gd name="T45" fmla="*/ 118 h 132"/>
                <a:gd name="T46" fmla="*/ 89 w 131"/>
                <a:gd name="T47" fmla="*/ 120 h 132"/>
                <a:gd name="T48" fmla="*/ 95 w 131"/>
                <a:gd name="T49" fmla="*/ 118 h 132"/>
                <a:gd name="T50" fmla="*/ 104 w 131"/>
                <a:gd name="T51" fmla="*/ 91 h 132"/>
                <a:gd name="T52" fmla="*/ 63 w 131"/>
                <a:gd name="T53" fmla="*/ 91 h 132"/>
                <a:gd name="T54" fmla="*/ 9 w 131"/>
                <a:gd name="T55" fmla="*/ 132 h 132"/>
                <a:gd name="T56" fmla="*/ 1 w 131"/>
                <a:gd name="T57" fmla="*/ 121 h 132"/>
                <a:gd name="T58" fmla="*/ 48 w 131"/>
                <a:gd name="T59" fmla="*/ 91 h 132"/>
                <a:gd name="T60" fmla="*/ 11 w 131"/>
                <a:gd name="T61" fmla="*/ 91 h 132"/>
                <a:gd name="T62" fmla="*/ 11 w 131"/>
                <a:gd name="T63" fmla="*/ 79 h 132"/>
                <a:gd name="T64" fmla="*/ 53 w 131"/>
                <a:gd name="T65" fmla="*/ 79 h 132"/>
                <a:gd name="T66" fmla="*/ 55 w 131"/>
                <a:gd name="T67" fmla="*/ 66 h 132"/>
                <a:gd name="T68" fmla="*/ 69 w 131"/>
                <a:gd name="T69" fmla="*/ 67 h 132"/>
                <a:gd name="T70" fmla="*/ 66 w 131"/>
                <a:gd name="T71" fmla="*/ 80 h 132"/>
                <a:gd name="T72" fmla="*/ 119 w 131"/>
                <a:gd name="T73" fmla="*/ 79 h 132"/>
                <a:gd name="T74" fmla="*/ 40 w 131"/>
                <a:gd name="T75" fmla="*/ 27 h 132"/>
                <a:gd name="T76" fmla="*/ 65 w 131"/>
                <a:gd name="T77" fmla="*/ 44 h 132"/>
                <a:gd name="T78" fmla="*/ 97 w 131"/>
                <a:gd name="T79" fmla="*/ 25 h 132"/>
                <a:gd name="T80" fmla="*/ 42 w 131"/>
                <a:gd name="T81" fmla="*/ 25 h 132"/>
                <a:gd name="T82" fmla="*/ 40 w 131"/>
                <a:gd name="T83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32">
                  <a:moveTo>
                    <a:pt x="119" y="19"/>
                  </a:moveTo>
                  <a:cubicBezTo>
                    <a:pt x="110" y="32"/>
                    <a:pt x="97" y="42"/>
                    <a:pt x="82" y="49"/>
                  </a:cubicBezTo>
                  <a:cubicBezTo>
                    <a:pt x="96" y="53"/>
                    <a:pt x="113" y="55"/>
                    <a:pt x="131" y="56"/>
                  </a:cubicBezTo>
                  <a:cubicBezTo>
                    <a:pt x="128" y="59"/>
                    <a:pt x="125" y="64"/>
                    <a:pt x="123" y="68"/>
                  </a:cubicBezTo>
                  <a:cubicBezTo>
                    <a:pt x="101" y="66"/>
                    <a:pt x="82" y="63"/>
                    <a:pt x="65" y="56"/>
                  </a:cubicBezTo>
                  <a:cubicBezTo>
                    <a:pt x="47" y="63"/>
                    <a:pt x="26" y="67"/>
                    <a:pt x="5" y="70"/>
                  </a:cubicBezTo>
                  <a:cubicBezTo>
                    <a:pt x="4" y="66"/>
                    <a:pt x="2" y="61"/>
                    <a:pt x="0" y="58"/>
                  </a:cubicBezTo>
                  <a:cubicBezTo>
                    <a:pt x="17" y="56"/>
                    <a:pt x="34" y="53"/>
                    <a:pt x="50" y="49"/>
                  </a:cubicBezTo>
                  <a:cubicBezTo>
                    <a:pt x="43" y="45"/>
                    <a:pt x="37" y="40"/>
                    <a:pt x="31" y="34"/>
                  </a:cubicBezTo>
                  <a:cubicBezTo>
                    <a:pt x="26" y="38"/>
                    <a:pt x="20" y="42"/>
                    <a:pt x="13" y="46"/>
                  </a:cubicBezTo>
                  <a:cubicBezTo>
                    <a:pt x="12" y="42"/>
                    <a:pt x="8" y="38"/>
                    <a:pt x="5" y="36"/>
                  </a:cubicBezTo>
                  <a:cubicBezTo>
                    <a:pt x="25" y="26"/>
                    <a:pt x="39" y="12"/>
                    <a:pt x="47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8" y="6"/>
                    <a:pt x="55" y="10"/>
                    <a:pt x="52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1" y="14"/>
                    <a:pt x="111" y="14"/>
                    <a:pt x="111" y="14"/>
                  </a:cubicBezTo>
                  <a:lnTo>
                    <a:pt x="119" y="19"/>
                  </a:lnTo>
                  <a:close/>
                  <a:moveTo>
                    <a:pt x="119" y="79"/>
                  </a:moveTo>
                  <a:cubicBezTo>
                    <a:pt x="119" y="79"/>
                    <a:pt x="118" y="83"/>
                    <a:pt x="118" y="85"/>
                  </a:cubicBezTo>
                  <a:cubicBezTo>
                    <a:pt x="115" y="110"/>
                    <a:pt x="111" y="121"/>
                    <a:pt x="106" y="126"/>
                  </a:cubicBezTo>
                  <a:cubicBezTo>
                    <a:pt x="103" y="129"/>
                    <a:pt x="99" y="130"/>
                    <a:pt x="93" y="130"/>
                  </a:cubicBezTo>
                  <a:cubicBezTo>
                    <a:pt x="88" y="131"/>
                    <a:pt x="79" y="131"/>
                    <a:pt x="71" y="130"/>
                  </a:cubicBezTo>
                  <a:cubicBezTo>
                    <a:pt x="71" y="126"/>
                    <a:pt x="69" y="122"/>
                    <a:pt x="66" y="118"/>
                  </a:cubicBezTo>
                  <a:cubicBezTo>
                    <a:pt x="75" y="119"/>
                    <a:pt x="85" y="120"/>
                    <a:pt x="89" y="120"/>
                  </a:cubicBezTo>
                  <a:cubicBezTo>
                    <a:pt x="92" y="120"/>
                    <a:pt x="94" y="120"/>
                    <a:pt x="95" y="118"/>
                  </a:cubicBezTo>
                  <a:cubicBezTo>
                    <a:pt x="99" y="116"/>
                    <a:pt x="101" y="107"/>
                    <a:pt x="104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53" y="113"/>
                    <a:pt x="36" y="125"/>
                    <a:pt x="9" y="132"/>
                  </a:cubicBezTo>
                  <a:cubicBezTo>
                    <a:pt x="8" y="129"/>
                    <a:pt x="4" y="123"/>
                    <a:pt x="1" y="121"/>
                  </a:cubicBezTo>
                  <a:cubicBezTo>
                    <a:pt x="25" y="116"/>
                    <a:pt x="40" y="107"/>
                    <a:pt x="48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5"/>
                    <a:pt x="55" y="71"/>
                    <a:pt x="55" y="66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72"/>
                    <a:pt x="67" y="76"/>
                    <a:pt x="66" y="80"/>
                  </a:cubicBezTo>
                  <a:cubicBezTo>
                    <a:pt x="119" y="79"/>
                    <a:pt x="119" y="79"/>
                    <a:pt x="119" y="79"/>
                  </a:cubicBezTo>
                  <a:close/>
                  <a:moveTo>
                    <a:pt x="40" y="27"/>
                  </a:moveTo>
                  <a:cubicBezTo>
                    <a:pt x="46" y="34"/>
                    <a:pt x="55" y="39"/>
                    <a:pt x="65" y="44"/>
                  </a:cubicBezTo>
                  <a:cubicBezTo>
                    <a:pt x="78" y="38"/>
                    <a:pt x="89" y="32"/>
                    <a:pt x="97" y="25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4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5"/>
            <p:cNvSpPr>
              <a:spLocks noEditPoints="1"/>
            </p:cNvSpPr>
            <p:nvPr userDrawn="1"/>
          </p:nvSpPr>
          <p:spPr bwMode="auto">
            <a:xfrm>
              <a:off x="12117450" y="4691366"/>
              <a:ext cx="200025" cy="198438"/>
            </a:xfrm>
            <a:custGeom>
              <a:avLst/>
              <a:gdLst>
                <a:gd name="T0" fmla="*/ 70 w 134"/>
                <a:gd name="T1" fmla="*/ 24 h 132"/>
                <a:gd name="T2" fmla="*/ 51 w 134"/>
                <a:gd name="T3" fmla="*/ 93 h 132"/>
                <a:gd name="T4" fmla="*/ 107 w 134"/>
                <a:gd name="T5" fmla="*/ 114 h 132"/>
                <a:gd name="T6" fmla="*/ 134 w 134"/>
                <a:gd name="T7" fmla="*/ 114 h 132"/>
                <a:gd name="T8" fmla="*/ 129 w 134"/>
                <a:gd name="T9" fmla="*/ 128 h 132"/>
                <a:gd name="T10" fmla="*/ 107 w 134"/>
                <a:gd name="T11" fmla="*/ 128 h 132"/>
                <a:gd name="T12" fmla="*/ 44 w 134"/>
                <a:gd name="T13" fmla="*/ 105 h 132"/>
                <a:gd name="T14" fmla="*/ 11 w 134"/>
                <a:gd name="T15" fmla="*/ 132 h 132"/>
                <a:gd name="T16" fmla="*/ 0 w 134"/>
                <a:gd name="T17" fmla="*/ 122 h 132"/>
                <a:gd name="T18" fmla="*/ 35 w 134"/>
                <a:gd name="T19" fmla="*/ 93 h 132"/>
                <a:gd name="T20" fmla="*/ 22 w 134"/>
                <a:gd name="T21" fmla="*/ 63 h 132"/>
                <a:gd name="T22" fmla="*/ 13 w 134"/>
                <a:gd name="T23" fmla="*/ 78 h 132"/>
                <a:gd name="T24" fmla="*/ 3 w 134"/>
                <a:gd name="T25" fmla="*/ 70 h 132"/>
                <a:gd name="T26" fmla="*/ 26 w 134"/>
                <a:gd name="T27" fmla="*/ 0 h 132"/>
                <a:gd name="T28" fmla="*/ 40 w 134"/>
                <a:gd name="T29" fmla="*/ 4 h 132"/>
                <a:gd name="T30" fmla="*/ 36 w 134"/>
                <a:gd name="T31" fmla="*/ 23 h 132"/>
                <a:gd name="T32" fmla="*/ 59 w 134"/>
                <a:gd name="T33" fmla="*/ 23 h 132"/>
                <a:gd name="T34" fmla="*/ 61 w 134"/>
                <a:gd name="T35" fmla="*/ 22 h 132"/>
                <a:gd name="T36" fmla="*/ 70 w 134"/>
                <a:gd name="T37" fmla="*/ 24 h 132"/>
                <a:gd name="T38" fmla="*/ 33 w 134"/>
                <a:gd name="T39" fmla="*/ 34 h 132"/>
                <a:gd name="T40" fmla="*/ 29 w 134"/>
                <a:gd name="T41" fmla="*/ 46 h 132"/>
                <a:gd name="T42" fmla="*/ 42 w 134"/>
                <a:gd name="T43" fmla="*/ 80 h 132"/>
                <a:gd name="T44" fmla="*/ 55 w 134"/>
                <a:gd name="T45" fmla="*/ 34 h 132"/>
                <a:gd name="T46" fmla="*/ 33 w 134"/>
                <a:gd name="T47" fmla="*/ 34 h 132"/>
                <a:gd name="T48" fmla="*/ 96 w 134"/>
                <a:gd name="T49" fmla="*/ 105 h 132"/>
                <a:gd name="T50" fmla="*/ 81 w 134"/>
                <a:gd name="T51" fmla="*/ 105 h 132"/>
                <a:gd name="T52" fmla="*/ 81 w 134"/>
                <a:gd name="T53" fmla="*/ 0 h 132"/>
                <a:gd name="T54" fmla="*/ 96 w 134"/>
                <a:gd name="T55" fmla="*/ 0 h 132"/>
                <a:gd name="T56" fmla="*/ 96 w 134"/>
                <a:gd name="T57" fmla="*/ 36 h 132"/>
                <a:gd name="T58" fmla="*/ 100 w 134"/>
                <a:gd name="T59" fmla="*/ 34 h 132"/>
                <a:gd name="T60" fmla="*/ 130 w 134"/>
                <a:gd name="T61" fmla="*/ 72 h 132"/>
                <a:gd name="T62" fmla="*/ 118 w 134"/>
                <a:gd name="T63" fmla="*/ 79 h 132"/>
                <a:gd name="T64" fmla="*/ 96 w 134"/>
                <a:gd name="T65" fmla="*/ 48 h 132"/>
                <a:gd name="T66" fmla="*/ 96 w 134"/>
                <a:gd name="T67" fmla="*/ 10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32">
                  <a:moveTo>
                    <a:pt x="70" y="24"/>
                  </a:moveTo>
                  <a:cubicBezTo>
                    <a:pt x="67" y="53"/>
                    <a:pt x="60" y="75"/>
                    <a:pt x="51" y="93"/>
                  </a:cubicBezTo>
                  <a:cubicBezTo>
                    <a:pt x="66" y="110"/>
                    <a:pt x="87" y="114"/>
                    <a:pt x="107" y="114"/>
                  </a:cubicBezTo>
                  <a:cubicBezTo>
                    <a:pt x="113" y="114"/>
                    <a:pt x="128" y="114"/>
                    <a:pt x="134" y="114"/>
                  </a:cubicBezTo>
                  <a:cubicBezTo>
                    <a:pt x="132" y="118"/>
                    <a:pt x="129" y="125"/>
                    <a:pt x="129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83" y="128"/>
                    <a:pt x="61" y="124"/>
                    <a:pt x="44" y="105"/>
                  </a:cubicBezTo>
                  <a:cubicBezTo>
                    <a:pt x="35" y="117"/>
                    <a:pt x="24" y="126"/>
                    <a:pt x="11" y="132"/>
                  </a:cubicBezTo>
                  <a:cubicBezTo>
                    <a:pt x="9" y="129"/>
                    <a:pt x="4" y="124"/>
                    <a:pt x="0" y="122"/>
                  </a:cubicBezTo>
                  <a:cubicBezTo>
                    <a:pt x="14" y="116"/>
                    <a:pt x="26" y="106"/>
                    <a:pt x="35" y="93"/>
                  </a:cubicBezTo>
                  <a:cubicBezTo>
                    <a:pt x="30" y="85"/>
                    <a:pt x="26" y="75"/>
                    <a:pt x="22" y="63"/>
                  </a:cubicBezTo>
                  <a:cubicBezTo>
                    <a:pt x="20" y="69"/>
                    <a:pt x="17" y="74"/>
                    <a:pt x="13" y="78"/>
                  </a:cubicBezTo>
                  <a:cubicBezTo>
                    <a:pt x="11" y="76"/>
                    <a:pt x="6" y="72"/>
                    <a:pt x="3" y="70"/>
                  </a:cubicBezTo>
                  <a:cubicBezTo>
                    <a:pt x="13" y="56"/>
                    <a:pt x="22" y="28"/>
                    <a:pt x="26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0"/>
                    <a:pt x="38" y="16"/>
                    <a:pt x="36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70" y="24"/>
                  </a:lnTo>
                  <a:close/>
                  <a:moveTo>
                    <a:pt x="33" y="34"/>
                  </a:moveTo>
                  <a:cubicBezTo>
                    <a:pt x="31" y="38"/>
                    <a:pt x="30" y="42"/>
                    <a:pt x="29" y="46"/>
                  </a:cubicBezTo>
                  <a:cubicBezTo>
                    <a:pt x="33" y="60"/>
                    <a:pt x="37" y="71"/>
                    <a:pt x="42" y="80"/>
                  </a:cubicBezTo>
                  <a:cubicBezTo>
                    <a:pt x="48" y="68"/>
                    <a:pt x="52" y="52"/>
                    <a:pt x="55" y="34"/>
                  </a:cubicBezTo>
                  <a:lnTo>
                    <a:pt x="33" y="34"/>
                  </a:lnTo>
                  <a:close/>
                  <a:moveTo>
                    <a:pt x="96" y="105"/>
                  </a:moveTo>
                  <a:cubicBezTo>
                    <a:pt x="81" y="105"/>
                    <a:pt x="81" y="105"/>
                    <a:pt x="81" y="10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1" y="46"/>
                    <a:pt x="124" y="62"/>
                    <a:pt x="130" y="7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3" y="71"/>
                    <a:pt x="105" y="59"/>
                    <a:pt x="96" y="48"/>
                  </a:cubicBezTo>
                  <a:lnTo>
                    <a:pt x="96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27075" y="2800739"/>
            <a:ext cx="898525" cy="883066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01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main_board"/>
          <p:cNvGrpSpPr/>
          <p:nvPr userDrawn="1"/>
        </p:nvGrpSpPr>
        <p:grpSpPr>
          <a:xfrm>
            <a:off x="726439" y="365125"/>
            <a:ext cx="11016382" cy="5812879"/>
            <a:chOff x="685800" y="1400452"/>
            <a:chExt cx="8600440" cy="2709269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2" name="矩形 11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43366"/>
              <a:ext cx="8600440" cy="2666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jwc_logo"/>
          <p:cNvGrpSpPr/>
          <p:nvPr userDrawn="1"/>
        </p:nvGrpSpPr>
        <p:grpSpPr>
          <a:xfrm>
            <a:off x="815889" y="6376312"/>
            <a:ext cx="2293893" cy="305514"/>
            <a:chOff x="8729725" y="4570716"/>
            <a:chExt cx="3587750" cy="477838"/>
          </a:xfrm>
          <a:solidFill>
            <a:schemeClr val="bg1">
              <a:alpha val="50000"/>
            </a:schemeClr>
          </a:solidFill>
        </p:grpSpPr>
        <p:sp>
          <p:nvSpPr>
            <p:cNvPr id="15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3"/>
            <p:cNvSpPr>
              <a:spLocks noEditPoints="1"/>
            </p:cNvSpPr>
            <p:nvPr userDrawn="1"/>
          </p:nvSpPr>
          <p:spPr bwMode="auto">
            <a:xfrm>
              <a:off x="11687238" y="4692954"/>
              <a:ext cx="201613" cy="196850"/>
            </a:xfrm>
            <a:custGeom>
              <a:avLst/>
              <a:gdLst>
                <a:gd name="T0" fmla="*/ 109 w 136"/>
                <a:gd name="T1" fmla="*/ 93 h 131"/>
                <a:gd name="T2" fmla="*/ 126 w 136"/>
                <a:gd name="T3" fmla="*/ 131 h 131"/>
                <a:gd name="T4" fmla="*/ 68 w 136"/>
                <a:gd name="T5" fmla="*/ 131 h 131"/>
                <a:gd name="T6" fmla="*/ 93 w 136"/>
                <a:gd name="T7" fmla="*/ 93 h 131"/>
                <a:gd name="T8" fmla="*/ 73 w 136"/>
                <a:gd name="T9" fmla="*/ 71 h 131"/>
                <a:gd name="T10" fmla="*/ 44 w 136"/>
                <a:gd name="T11" fmla="*/ 82 h 131"/>
                <a:gd name="T12" fmla="*/ 72 w 136"/>
                <a:gd name="T13" fmla="*/ 85 h 131"/>
                <a:gd name="T14" fmla="*/ 44 w 136"/>
                <a:gd name="T15" fmla="*/ 100 h 131"/>
                <a:gd name="T16" fmla="*/ 38 w 136"/>
                <a:gd name="T17" fmla="*/ 129 h 131"/>
                <a:gd name="T18" fmla="*/ 14 w 136"/>
                <a:gd name="T19" fmla="*/ 119 h 131"/>
                <a:gd name="T20" fmla="*/ 31 w 136"/>
                <a:gd name="T21" fmla="*/ 117 h 131"/>
                <a:gd name="T22" fmla="*/ 3 w 136"/>
                <a:gd name="T23" fmla="*/ 104 h 131"/>
                <a:gd name="T24" fmla="*/ 31 w 136"/>
                <a:gd name="T25" fmla="*/ 89 h 131"/>
                <a:gd name="T26" fmla="*/ 31 w 136"/>
                <a:gd name="T27" fmla="*/ 80 h 131"/>
                <a:gd name="T28" fmla="*/ 33 w 136"/>
                <a:gd name="T29" fmla="*/ 69 h 131"/>
                <a:gd name="T30" fmla="*/ 0 w 136"/>
                <a:gd name="T31" fmla="*/ 75 h 131"/>
                <a:gd name="T32" fmla="*/ 14 w 136"/>
                <a:gd name="T33" fmla="*/ 58 h 131"/>
                <a:gd name="T34" fmla="*/ 35 w 136"/>
                <a:gd name="T35" fmla="*/ 49 h 131"/>
                <a:gd name="T36" fmla="*/ 1 w 136"/>
                <a:gd name="T37" fmla="*/ 37 h 131"/>
                <a:gd name="T38" fmla="*/ 25 w 136"/>
                <a:gd name="T39" fmla="*/ 25 h 131"/>
                <a:gd name="T40" fmla="*/ 7 w 136"/>
                <a:gd name="T41" fmla="*/ 14 h 131"/>
                <a:gd name="T42" fmla="*/ 25 w 136"/>
                <a:gd name="T43" fmla="*/ 0 h 131"/>
                <a:gd name="T44" fmla="*/ 37 w 136"/>
                <a:gd name="T45" fmla="*/ 14 h 131"/>
                <a:gd name="T46" fmla="*/ 53 w 136"/>
                <a:gd name="T47" fmla="*/ 24 h 131"/>
                <a:gd name="T48" fmla="*/ 75 w 136"/>
                <a:gd name="T49" fmla="*/ 7 h 131"/>
                <a:gd name="T50" fmla="*/ 70 w 136"/>
                <a:gd name="T51" fmla="*/ 38 h 131"/>
                <a:gd name="T52" fmla="*/ 84 w 136"/>
                <a:gd name="T53" fmla="*/ 0 h 131"/>
                <a:gd name="T54" fmla="*/ 92 w 136"/>
                <a:gd name="T55" fmla="*/ 26 h 131"/>
                <a:gd name="T56" fmla="*/ 133 w 136"/>
                <a:gd name="T57" fmla="*/ 37 h 131"/>
                <a:gd name="T58" fmla="*/ 45 w 136"/>
                <a:gd name="T59" fmla="*/ 36 h 131"/>
                <a:gd name="T60" fmla="*/ 38 w 136"/>
                <a:gd name="T61" fmla="*/ 24 h 131"/>
                <a:gd name="T62" fmla="*/ 45 w 136"/>
                <a:gd name="T63" fmla="*/ 36 h 131"/>
                <a:gd name="T64" fmla="*/ 71 w 136"/>
                <a:gd name="T65" fmla="*/ 48 h 131"/>
                <a:gd name="T66" fmla="*/ 44 w 136"/>
                <a:gd name="T67" fmla="*/ 57 h 131"/>
                <a:gd name="T68" fmla="*/ 58 w 136"/>
                <a:gd name="T69" fmla="*/ 56 h 131"/>
                <a:gd name="T70" fmla="*/ 90 w 136"/>
                <a:gd name="T71" fmla="*/ 37 h 131"/>
                <a:gd name="T72" fmla="*/ 111 w 136"/>
                <a:gd name="T73" fmla="*/ 3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31">
                  <a:moveTo>
                    <a:pt x="125" y="37"/>
                  </a:moveTo>
                  <a:cubicBezTo>
                    <a:pt x="122" y="59"/>
                    <a:pt x="117" y="78"/>
                    <a:pt x="109" y="93"/>
                  </a:cubicBezTo>
                  <a:cubicBezTo>
                    <a:pt x="116" y="104"/>
                    <a:pt x="124" y="113"/>
                    <a:pt x="136" y="119"/>
                  </a:cubicBezTo>
                  <a:cubicBezTo>
                    <a:pt x="132" y="122"/>
                    <a:pt x="128" y="127"/>
                    <a:pt x="126" y="131"/>
                  </a:cubicBezTo>
                  <a:cubicBezTo>
                    <a:pt x="116" y="125"/>
                    <a:pt x="107" y="116"/>
                    <a:pt x="100" y="106"/>
                  </a:cubicBezTo>
                  <a:cubicBezTo>
                    <a:pt x="92" y="116"/>
                    <a:pt x="82" y="125"/>
                    <a:pt x="68" y="131"/>
                  </a:cubicBezTo>
                  <a:cubicBezTo>
                    <a:pt x="67" y="128"/>
                    <a:pt x="63" y="122"/>
                    <a:pt x="60" y="119"/>
                  </a:cubicBezTo>
                  <a:cubicBezTo>
                    <a:pt x="75" y="113"/>
                    <a:pt x="85" y="104"/>
                    <a:pt x="93" y="93"/>
                  </a:cubicBezTo>
                  <a:cubicBezTo>
                    <a:pt x="88" y="82"/>
                    <a:pt x="84" y="70"/>
                    <a:pt x="82" y="57"/>
                  </a:cubicBezTo>
                  <a:cubicBezTo>
                    <a:pt x="79" y="63"/>
                    <a:pt x="76" y="67"/>
                    <a:pt x="73" y="71"/>
                  </a:cubicBezTo>
                  <a:cubicBezTo>
                    <a:pt x="72" y="69"/>
                    <a:pt x="68" y="66"/>
                    <a:pt x="65" y="63"/>
                  </a:cubicBezTo>
                  <a:cubicBezTo>
                    <a:pt x="59" y="70"/>
                    <a:pt x="51" y="77"/>
                    <a:pt x="44" y="8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87"/>
                    <a:pt x="63" y="86"/>
                    <a:pt x="72" y="8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4" y="123"/>
                    <a:pt x="43" y="127"/>
                    <a:pt x="38" y="129"/>
                  </a:cubicBezTo>
                  <a:cubicBezTo>
                    <a:pt x="34" y="131"/>
                    <a:pt x="28" y="131"/>
                    <a:pt x="18" y="131"/>
                  </a:cubicBezTo>
                  <a:cubicBezTo>
                    <a:pt x="18" y="127"/>
                    <a:pt x="16" y="122"/>
                    <a:pt x="14" y="119"/>
                  </a:cubicBezTo>
                  <a:cubicBezTo>
                    <a:pt x="21" y="119"/>
                    <a:pt x="27" y="119"/>
                    <a:pt x="29" y="119"/>
                  </a:cubicBezTo>
                  <a:cubicBezTo>
                    <a:pt x="31" y="119"/>
                    <a:pt x="31" y="119"/>
                    <a:pt x="31" y="11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0" y="91"/>
                    <a:pt x="20" y="90"/>
                    <a:pt x="31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6" y="77"/>
                    <a:pt x="41" y="73"/>
                    <a:pt x="46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26" y="75"/>
                    <a:pt x="18" y="81"/>
                    <a:pt x="10" y="85"/>
                  </a:cubicBezTo>
                  <a:cubicBezTo>
                    <a:pt x="8" y="83"/>
                    <a:pt x="3" y="78"/>
                    <a:pt x="0" y="75"/>
                  </a:cubicBezTo>
                  <a:cubicBezTo>
                    <a:pt x="5" y="73"/>
                    <a:pt x="10" y="70"/>
                    <a:pt x="14" y="6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9" y="55"/>
                    <a:pt x="32" y="52"/>
                    <a:pt x="35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17"/>
                    <a:pt x="60" y="11"/>
                    <a:pt x="63" y="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8"/>
                    <a:pt x="66" y="28"/>
                    <a:pt x="5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7" y="35"/>
                    <a:pt x="82" y="18"/>
                    <a:pt x="84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6" y="11"/>
                    <a:pt x="95" y="19"/>
                    <a:pt x="92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close/>
                  <a:moveTo>
                    <a:pt x="45" y="36"/>
                  </a:moveTo>
                  <a:cubicBezTo>
                    <a:pt x="48" y="33"/>
                    <a:pt x="50" y="28"/>
                    <a:pt x="53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45" y="36"/>
                  </a:lnTo>
                  <a:close/>
                  <a:moveTo>
                    <a:pt x="63" y="60"/>
                  </a:moveTo>
                  <a:cubicBezTo>
                    <a:pt x="66" y="57"/>
                    <a:pt x="68" y="53"/>
                    <a:pt x="71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51"/>
                    <a:pt x="47" y="54"/>
                    <a:pt x="4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6"/>
                    <a:pt x="58" y="56"/>
                    <a:pt x="58" y="56"/>
                  </a:cubicBezTo>
                  <a:lnTo>
                    <a:pt x="63" y="60"/>
                  </a:lnTo>
                  <a:close/>
                  <a:moveTo>
                    <a:pt x="90" y="37"/>
                  </a:moveTo>
                  <a:cubicBezTo>
                    <a:pt x="92" y="52"/>
                    <a:pt x="96" y="65"/>
                    <a:pt x="101" y="78"/>
                  </a:cubicBezTo>
                  <a:cubicBezTo>
                    <a:pt x="106" y="66"/>
                    <a:pt x="109" y="53"/>
                    <a:pt x="111" y="37"/>
                  </a:cubicBezTo>
                  <a:lnTo>
                    <a:pt x="9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4"/>
            <p:cNvSpPr>
              <a:spLocks noEditPoints="1"/>
            </p:cNvSpPr>
            <p:nvPr userDrawn="1"/>
          </p:nvSpPr>
          <p:spPr bwMode="auto">
            <a:xfrm>
              <a:off x="11906313" y="4691366"/>
              <a:ext cx="195263" cy="198438"/>
            </a:xfrm>
            <a:custGeom>
              <a:avLst/>
              <a:gdLst>
                <a:gd name="T0" fmla="*/ 119 w 131"/>
                <a:gd name="T1" fmla="*/ 19 h 132"/>
                <a:gd name="T2" fmla="*/ 82 w 131"/>
                <a:gd name="T3" fmla="*/ 49 h 132"/>
                <a:gd name="T4" fmla="*/ 131 w 131"/>
                <a:gd name="T5" fmla="*/ 56 h 132"/>
                <a:gd name="T6" fmla="*/ 123 w 131"/>
                <a:gd name="T7" fmla="*/ 68 h 132"/>
                <a:gd name="T8" fmla="*/ 65 w 131"/>
                <a:gd name="T9" fmla="*/ 56 h 132"/>
                <a:gd name="T10" fmla="*/ 5 w 131"/>
                <a:gd name="T11" fmla="*/ 70 h 132"/>
                <a:gd name="T12" fmla="*/ 0 w 131"/>
                <a:gd name="T13" fmla="*/ 58 h 132"/>
                <a:gd name="T14" fmla="*/ 50 w 131"/>
                <a:gd name="T15" fmla="*/ 49 h 132"/>
                <a:gd name="T16" fmla="*/ 31 w 131"/>
                <a:gd name="T17" fmla="*/ 34 h 132"/>
                <a:gd name="T18" fmla="*/ 13 w 131"/>
                <a:gd name="T19" fmla="*/ 46 h 132"/>
                <a:gd name="T20" fmla="*/ 5 w 131"/>
                <a:gd name="T21" fmla="*/ 36 h 132"/>
                <a:gd name="T22" fmla="*/ 47 w 131"/>
                <a:gd name="T23" fmla="*/ 0 h 132"/>
                <a:gd name="T24" fmla="*/ 60 w 131"/>
                <a:gd name="T25" fmla="*/ 2 h 132"/>
                <a:gd name="T26" fmla="*/ 52 w 131"/>
                <a:gd name="T27" fmla="*/ 14 h 132"/>
                <a:gd name="T28" fmla="*/ 108 w 131"/>
                <a:gd name="T29" fmla="*/ 14 h 132"/>
                <a:gd name="T30" fmla="*/ 111 w 131"/>
                <a:gd name="T31" fmla="*/ 14 h 132"/>
                <a:gd name="T32" fmla="*/ 119 w 131"/>
                <a:gd name="T33" fmla="*/ 19 h 132"/>
                <a:gd name="T34" fmla="*/ 119 w 131"/>
                <a:gd name="T35" fmla="*/ 79 h 132"/>
                <a:gd name="T36" fmla="*/ 118 w 131"/>
                <a:gd name="T37" fmla="*/ 85 h 132"/>
                <a:gd name="T38" fmla="*/ 106 w 131"/>
                <a:gd name="T39" fmla="*/ 126 h 132"/>
                <a:gd name="T40" fmla="*/ 93 w 131"/>
                <a:gd name="T41" fmla="*/ 130 h 132"/>
                <a:gd name="T42" fmla="*/ 71 w 131"/>
                <a:gd name="T43" fmla="*/ 130 h 132"/>
                <a:gd name="T44" fmla="*/ 66 w 131"/>
                <a:gd name="T45" fmla="*/ 118 h 132"/>
                <a:gd name="T46" fmla="*/ 89 w 131"/>
                <a:gd name="T47" fmla="*/ 120 h 132"/>
                <a:gd name="T48" fmla="*/ 95 w 131"/>
                <a:gd name="T49" fmla="*/ 118 h 132"/>
                <a:gd name="T50" fmla="*/ 104 w 131"/>
                <a:gd name="T51" fmla="*/ 91 h 132"/>
                <a:gd name="T52" fmla="*/ 63 w 131"/>
                <a:gd name="T53" fmla="*/ 91 h 132"/>
                <a:gd name="T54" fmla="*/ 9 w 131"/>
                <a:gd name="T55" fmla="*/ 132 h 132"/>
                <a:gd name="T56" fmla="*/ 1 w 131"/>
                <a:gd name="T57" fmla="*/ 121 h 132"/>
                <a:gd name="T58" fmla="*/ 48 w 131"/>
                <a:gd name="T59" fmla="*/ 91 h 132"/>
                <a:gd name="T60" fmla="*/ 11 w 131"/>
                <a:gd name="T61" fmla="*/ 91 h 132"/>
                <a:gd name="T62" fmla="*/ 11 w 131"/>
                <a:gd name="T63" fmla="*/ 79 h 132"/>
                <a:gd name="T64" fmla="*/ 53 w 131"/>
                <a:gd name="T65" fmla="*/ 79 h 132"/>
                <a:gd name="T66" fmla="*/ 55 w 131"/>
                <a:gd name="T67" fmla="*/ 66 h 132"/>
                <a:gd name="T68" fmla="*/ 69 w 131"/>
                <a:gd name="T69" fmla="*/ 67 h 132"/>
                <a:gd name="T70" fmla="*/ 66 w 131"/>
                <a:gd name="T71" fmla="*/ 80 h 132"/>
                <a:gd name="T72" fmla="*/ 119 w 131"/>
                <a:gd name="T73" fmla="*/ 79 h 132"/>
                <a:gd name="T74" fmla="*/ 40 w 131"/>
                <a:gd name="T75" fmla="*/ 27 h 132"/>
                <a:gd name="T76" fmla="*/ 65 w 131"/>
                <a:gd name="T77" fmla="*/ 44 h 132"/>
                <a:gd name="T78" fmla="*/ 97 w 131"/>
                <a:gd name="T79" fmla="*/ 25 h 132"/>
                <a:gd name="T80" fmla="*/ 42 w 131"/>
                <a:gd name="T81" fmla="*/ 25 h 132"/>
                <a:gd name="T82" fmla="*/ 40 w 131"/>
                <a:gd name="T83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32">
                  <a:moveTo>
                    <a:pt x="119" y="19"/>
                  </a:moveTo>
                  <a:cubicBezTo>
                    <a:pt x="110" y="32"/>
                    <a:pt x="97" y="42"/>
                    <a:pt x="82" y="49"/>
                  </a:cubicBezTo>
                  <a:cubicBezTo>
                    <a:pt x="96" y="53"/>
                    <a:pt x="113" y="55"/>
                    <a:pt x="131" y="56"/>
                  </a:cubicBezTo>
                  <a:cubicBezTo>
                    <a:pt x="128" y="59"/>
                    <a:pt x="125" y="64"/>
                    <a:pt x="123" y="68"/>
                  </a:cubicBezTo>
                  <a:cubicBezTo>
                    <a:pt x="101" y="66"/>
                    <a:pt x="82" y="63"/>
                    <a:pt x="65" y="56"/>
                  </a:cubicBezTo>
                  <a:cubicBezTo>
                    <a:pt x="47" y="63"/>
                    <a:pt x="26" y="67"/>
                    <a:pt x="5" y="70"/>
                  </a:cubicBezTo>
                  <a:cubicBezTo>
                    <a:pt x="4" y="66"/>
                    <a:pt x="2" y="61"/>
                    <a:pt x="0" y="58"/>
                  </a:cubicBezTo>
                  <a:cubicBezTo>
                    <a:pt x="17" y="56"/>
                    <a:pt x="34" y="53"/>
                    <a:pt x="50" y="49"/>
                  </a:cubicBezTo>
                  <a:cubicBezTo>
                    <a:pt x="43" y="45"/>
                    <a:pt x="37" y="40"/>
                    <a:pt x="31" y="34"/>
                  </a:cubicBezTo>
                  <a:cubicBezTo>
                    <a:pt x="26" y="38"/>
                    <a:pt x="20" y="42"/>
                    <a:pt x="13" y="46"/>
                  </a:cubicBezTo>
                  <a:cubicBezTo>
                    <a:pt x="12" y="42"/>
                    <a:pt x="8" y="38"/>
                    <a:pt x="5" y="36"/>
                  </a:cubicBezTo>
                  <a:cubicBezTo>
                    <a:pt x="25" y="26"/>
                    <a:pt x="39" y="12"/>
                    <a:pt x="47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8" y="6"/>
                    <a:pt x="55" y="10"/>
                    <a:pt x="52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1" y="14"/>
                    <a:pt x="111" y="14"/>
                    <a:pt x="111" y="14"/>
                  </a:cubicBezTo>
                  <a:lnTo>
                    <a:pt x="119" y="19"/>
                  </a:lnTo>
                  <a:close/>
                  <a:moveTo>
                    <a:pt x="119" y="79"/>
                  </a:moveTo>
                  <a:cubicBezTo>
                    <a:pt x="119" y="79"/>
                    <a:pt x="118" y="83"/>
                    <a:pt x="118" y="85"/>
                  </a:cubicBezTo>
                  <a:cubicBezTo>
                    <a:pt x="115" y="110"/>
                    <a:pt x="111" y="121"/>
                    <a:pt x="106" y="126"/>
                  </a:cubicBezTo>
                  <a:cubicBezTo>
                    <a:pt x="103" y="129"/>
                    <a:pt x="99" y="130"/>
                    <a:pt x="93" y="130"/>
                  </a:cubicBezTo>
                  <a:cubicBezTo>
                    <a:pt x="88" y="131"/>
                    <a:pt x="79" y="131"/>
                    <a:pt x="71" y="130"/>
                  </a:cubicBezTo>
                  <a:cubicBezTo>
                    <a:pt x="71" y="126"/>
                    <a:pt x="69" y="122"/>
                    <a:pt x="66" y="118"/>
                  </a:cubicBezTo>
                  <a:cubicBezTo>
                    <a:pt x="75" y="119"/>
                    <a:pt x="85" y="120"/>
                    <a:pt x="89" y="120"/>
                  </a:cubicBezTo>
                  <a:cubicBezTo>
                    <a:pt x="92" y="120"/>
                    <a:pt x="94" y="120"/>
                    <a:pt x="95" y="118"/>
                  </a:cubicBezTo>
                  <a:cubicBezTo>
                    <a:pt x="99" y="116"/>
                    <a:pt x="101" y="107"/>
                    <a:pt x="104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53" y="113"/>
                    <a:pt x="36" y="125"/>
                    <a:pt x="9" y="132"/>
                  </a:cubicBezTo>
                  <a:cubicBezTo>
                    <a:pt x="8" y="129"/>
                    <a:pt x="4" y="123"/>
                    <a:pt x="1" y="121"/>
                  </a:cubicBezTo>
                  <a:cubicBezTo>
                    <a:pt x="25" y="116"/>
                    <a:pt x="40" y="107"/>
                    <a:pt x="48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5"/>
                    <a:pt x="55" y="71"/>
                    <a:pt x="55" y="66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72"/>
                    <a:pt x="67" y="76"/>
                    <a:pt x="66" y="80"/>
                  </a:cubicBezTo>
                  <a:cubicBezTo>
                    <a:pt x="119" y="79"/>
                    <a:pt x="119" y="79"/>
                    <a:pt x="119" y="79"/>
                  </a:cubicBezTo>
                  <a:close/>
                  <a:moveTo>
                    <a:pt x="40" y="27"/>
                  </a:moveTo>
                  <a:cubicBezTo>
                    <a:pt x="46" y="34"/>
                    <a:pt x="55" y="39"/>
                    <a:pt x="65" y="44"/>
                  </a:cubicBezTo>
                  <a:cubicBezTo>
                    <a:pt x="78" y="38"/>
                    <a:pt x="89" y="32"/>
                    <a:pt x="97" y="25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4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5"/>
            <p:cNvSpPr>
              <a:spLocks noEditPoints="1"/>
            </p:cNvSpPr>
            <p:nvPr userDrawn="1"/>
          </p:nvSpPr>
          <p:spPr bwMode="auto">
            <a:xfrm>
              <a:off x="12117450" y="4691366"/>
              <a:ext cx="200025" cy="198438"/>
            </a:xfrm>
            <a:custGeom>
              <a:avLst/>
              <a:gdLst>
                <a:gd name="T0" fmla="*/ 70 w 134"/>
                <a:gd name="T1" fmla="*/ 24 h 132"/>
                <a:gd name="T2" fmla="*/ 51 w 134"/>
                <a:gd name="T3" fmla="*/ 93 h 132"/>
                <a:gd name="T4" fmla="*/ 107 w 134"/>
                <a:gd name="T5" fmla="*/ 114 h 132"/>
                <a:gd name="T6" fmla="*/ 134 w 134"/>
                <a:gd name="T7" fmla="*/ 114 h 132"/>
                <a:gd name="T8" fmla="*/ 129 w 134"/>
                <a:gd name="T9" fmla="*/ 128 h 132"/>
                <a:gd name="T10" fmla="*/ 107 w 134"/>
                <a:gd name="T11" fmla="*/ 128 h 132"/>
                <a:gd name="T12" fmla="*/ 44 w 134"/>
                <a:gd name="T13" fmla="*/ 105 h 132"/>
                <a:gd name="T14" fmla="*/ 11 w 134"/>
                <a:gd name="T15" fmla="*/ 132 h 132"/>
                <a:gd name="T16" fmla="*/ 0 w 134"/>
                <a:gd name="T17" fmla="*/ 122 h 132"/>
                <a:gd name="T18" fmla="*/ 35 w 134"/>
                <a:gd name="T19" fmla="*/ 93 h 132"/>
                <a:gd name="T20" fmla="*/ 22 w 134"/>
                <a:gd name="T21" fmla="*/ 63 h 132"/>
                <a:gd name="T22" fmla="*/ 13 w 134"/>
                <a:gd name="T23" fmla="*/ 78 h 132"/>
                <a:gd name="T24" fmla="*/ 3 w 134"/>
                <a:gd name="T25" fmla="*/ 70 h 132"/>
                <a:gd name="T26" fmla="*/ 26 w 134"/>
                <a:gd name="T27" fmla="*/ 0 h 132"/>
                <a:gd name="T28" fmla="*/ 40 w 134"/>
                <a:gd name="T29" fmla="*/ 4 h 132"/>
                <a:gd name="T30" fmla="*/ 36 w 134"/>
                <a:gd name="T31" fmla="*/ 23 h 132"/>
                <a:gd name="T32" fmla="*/ 59 w 134"/>
                <a:gd name="T33" fmla="*/ 23 h 132"/>
                <a:gd name="T34" fmla="*/ 61 w 134"/>
                <a:gd name="T35" fmla="*/ 22 h 132"/>
                <a:gd name="T36" fmla="*/ 70 w 134"/>
                <a:gd name="T37" fmla="*/ 24 h 132"/>
                <a:gd name="T38" fmla="*/ 33 w 134"/>
                <a:gd name="T39" fmla="*/ 34 h 132"/>
                <a:gd name="T40" fmla="*/ 29 w 134"/>
                <a:gd name="T41" fmla="*/ 46 h 132"/>
                <a:gd name="T42" fmla="*/ 42 w 134"/>
                <a:gd name="T43" fmla="*/ 80 h 132"/>
                <a:gd name="T44" fmla="*/ 55 w 134"/>
                <a:gd name="T45" fmla="*/ 34 h 132"/>
                <a:gd name="T46" fmla="*/ 33 w 134"/>
                <a:gd name="T47" fmla="*/ 34 h 132"/>
                <a:gd name="T48" fmla="*/ 96 w 134"/>
                <a:gd name="T49" fmla="*/ 105 h 132"/>
                <a:gd name="T50" fmla="*/ 81 w 134"/>
                <a:gd name="T51" fmla="*/ 105 h 132"/>
                <a:gd name="T52" fmla="*/ 81 w 134"/>
                <a:gd name="T53" fmla="*/ 0 h 132"/>
                <a:gd name="T54" fmla="*/ 96 w 134"/>
                <a:gd name="T55" fmla="*/ 0 h 132"/>
                <a:gd name="T56" fmla="*/ 96 w 134"/>
                <a:gd name="T57" fmla="*/ 36 h 132"/>
                <a:gd name="T58" fmla="*/ 100 w 134"/>
                <a:gd name="T59" fmla="*/ 34 h 132"/>
                <a:gd name="T60" fmla="*/ 130 w 134"/>
                <a:gd name="T61" fmla="*/ 72 h 132"/>
                <a:gd name="T62" fmla="*/ 118 w 134"/>
                <a:gd name="T63" fmla="*/ 79 h 132"/>
                <a:gd name="T64" fmla="*/ 96 w 134"/>
                <a:gd name="T65" fmla="*/ 48 h 132"/>
                <a:gd name="T66" fmla="*/ 96 w 134"/>
                <a:gd name="T67" fmla="*/ 10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32">
                  <a:moveTo>
                    <a:pt x="70" y="24"/>
                  </a:moveTo>
                  <a:cubicBezTo>
                    <a:pt x="67" y="53"/>
                    <a:pt x="60" y="75"/>
                    <a:pt x="51" y="93"/>
                  </a:cubicBezTo>
                  <a:cubicBezTo>
                    <a:pt x="66" y="110"/>
                    <a:pt x="87" y="114"/>
                    <a:pt x="107" y="114"/>
                  </a:cubicBezTo>
                  <a:cubicBezTo>
                    <a:pt x="113" y="114"/>
                    <a:pt x="128" y="114"/>
                    <a:pt x="134" y="114"/>
                  </a:cubicBezTo>
                  <a:cubicBezTo>
                    <a:pt x="132" y="118"/>
                    <a:pt x="129" y="125"/>
                    <a:pt x="129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83" y="128"/>
                    <a:pt x="61" y="124"/>
                    <a:pt x="44" y="105"/>
                  </a:cubicBezTo>
                  <a:cubicBezTo>
                    <a:pt x="35" y="117"/>
                    <a:pt x="24" y="126"/>
                    <a:pt x="11" y="132"/>
                  </a:cubicBezTo>
                  <a:cubicBezTo>
                    <a:pt x="9" y="129"/>
                    <a:pt x="4" y="124"/>
                    <a:pt x="0" y="122"/>
                  </a:cubicBezTo>
                  <a:cubicBezTo>
                    <a:pt x="14" y="116"/>
                    <a:pt x="26" y="106"/>
                    <a:pt x="35" y="93"/>
                  </a:cubicBezTo>
                  <a:cubicBezTo>
                    <a:pt x="30" y="85"/>
                    <a:pt x="26" y="75"/>
                    <a:pt x="22" y="63"/>
                  </a:cubicBezTo>
                  <a:cubicBezTo>
                    <a:pt x="20" y="69"/>
                    <a:pt x="17" y="74"/>
                    <a:pt x="13" y="78"/>
                  </a:cubicBezTo>
                  <a:cubicBezTo>
                    <a:pt x="11" y="76"/>
                    <a:pt x="6" y="72"/>
                    <a:pt x="3" y="70"/>
                  </a:cubicBezTo>
                  <a:cubicBezTo>
                    <a:pt x="13" y="56"/>
                    <a:pt x="22" y="28"/>
                    <a:pt x="26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0"/>
                    <a:pt x="38" y="16"/>
                    <a:pt x="36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70" y="24"/>
                  </a:lnTo>
                  <a:close/>
                  <a:moveTo>
                    <a:pt x="33" y="34"/>
                  </a:moveTo>
                  <a:cubicBezTo>
                    <a:pt x="31" y="38"/>
                    <a:pt x="30" y="42"/>
                    <a:pt x="29" y="46"/>
                  </a:cubicBezTo>
                  <a:cubicBezTo>
                    <a:pt x="33" y="60"/>
                    <a:pt x="37" y="71"/>
                    <a:pt x="42" y="80"/>
                  </a:cubicBezTo>
                  <a:cubicBezTo>
                    <a:pt x="48" y="68"/>
                    <a:pt x="52" y="52"/>
                    <a:pt x="55" y="34"/>
                  </a:cubicBezTo>
                  <a:lnTo>
                    <a:pt x="33" y="34"/>
                  </a:lnTo>
                  <a:close/>
                  <a:moveTo>
                    <a:pt x="96" y="105"/>
                  </a:moveTo>
                  <a:cubicBezTo>
                    <a:pt x="81" y="105"/>
                    <a:pt x="81" y="105"/>
                    <a:pt x="81" y="10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1" y="46"/>
                    <a:pt x="124" y="62"/>
                    <a:pt x="130" y="7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3" y="71"/>
                    <a:pt x="105" y="59"/>
                    <a:pt x="96" y="48"/>
                  </a:cubicBezTo>
                  <a:lnTo>
                    <a:pt x="96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1034" y="606265"/>
            <a:ext cx="10555326" cy="656061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70168" y="1283641"/>
            <a:ext cx="10546192" cy="4651081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8" name="矩形 37"/>
          <p:cNvSpPr/>
          <p:nvPr userDrawn="1"/>
        </p:nvSpPr>
        <p:spPr>
          <a:xfrm>
            <a:off x="722384" y="704310"/>
            <a:ext cx="144255" cy="4439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main_board"/>
          <p:cNvGrpSpPr/>
          <p:nvPr userDrawn="1"/>
        </p:nvGrpSpPr>
        <p:grpSpPr>
          <a:xfrm>
            <a:off x="726439" y="365125"/>
            <a:ext cx="11016382" cy="5812881"/>
            <a:chOff x="685800" y="1400452"/>
            <a:chExt cx="8600440" cy="2709270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2" name="矩形 11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443367"/>
              <a:ext cx="8600440" cy="2666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jwc_logo"/>
          <p:cNvGrpSpPr/>
          <p:nvPr userDrawn="1"/>
        </p:nvGrpSpPr>
        <p:grpSpPr>
          <a:xfrm>
            <a:off x="815889" y="6376312"/>
            <a:ext cx="2293893" cy="305514"/>
            <a:chOff x="8729725" y="4570716"/>
            <a:chExt cx="3587750" cy="477838"/>
          </a:xfrm>
          <a:solidFill>
            <a:schemeClr val="bg1">
              <a:alpha val="50000"/>
            </a:schemeClr>
          </a:solidFill>
        </p:grpSpPr>
        <p:sp>
          <p:nvSpPr>
            <p:cNvPr id="15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3"/>
            <p:cNvSpPr>
              <a:spLocks noEditPoints="1"/>
            </p:cNvSpPr>
            <p:nvPr userDrawn="1"/>
          </p:nvSpPr>
          <p:spPr bwMode="auto">
            <a:xfrm>
              <a:off x="11687238" y="4692954"/>
              <a:ext cx="201613" cy="196850"/>
            </a:xfrm>
            <a:custGeom>
              <a:avLst/>
              <a:gdLst>
                <a:gd name="T0" fmla="*/ 109 w 136"/>
                <a:gd name="T1" fmla="*/ 93 h 131"/>
                <a:gd name="T2" fmla="*/ 126 w 136"/>
                <a:gd name="T3" fmla="*/ 131 h 131"/>
                <a:gd name="T4" fmla="*/ 68 w 136"/>
                <a:gd name="T5" fmla="*/ 131 h 131"/>
                <a:gd name="T6" fmla="*/ 93 w 136"/>
                <a:gd name="T7" fmla="*/ 93 h 131"/>
                <a:gd name="T8" fmla="*/ 73 w 136"/>
                <a:gd name="T9" fmla="*/ 71 h 131"/>
                <a:gd name="T10" fmla="*/ 44 w 136"/>
                <a:gd name="T11" fmla="*/ 82 h 131"/>
                <a:gd name="T12" fmla="*/ 72 w 136"/>
                <a:gd name="T13" fmla="*/ 85 h 131"/>
                <a:gd name="T14" fmla="*/ 44 w 136"/>
                <a:gd name="T15" fmla="*/ 100 h 131"/>
                <a:gd name="T16" fmla="*/ 38 w 136"/>
                <a:gd name="T17" fmla="*/ 129 h 131"/>
                <a:gd name="T18" fmla="*/ 14 w 136"/>
                <a:gd name="T19" fmla="*/ 119 h 131"/>
                <a:gd name="T20" fmla="*/ 31 w 136"/>
                <a:gd name="T21" fmla="*/ 117 h 131"/>
                <a:gd name="T22" fmla="*/ 3 w 136"/>
                <a:gd name="T23" fmla="*/ 104 h 131"/>
                <a:gd name="T24" fmla="*/ 31 w 136"/>
                <a:gd name="T25" fmla="*/ 89 h 131"/>
                <a:gd name="T26" fmla="*/ 31 w 136"/>
                <a:gd name="T27" fmla="*/ 80 h 131"/>
                <a:gd name="T28" fmla="*/ 33 w 136"/>
                <a:gd name="T29" fmla="*/ 69 h 131"/>
                <a:gd name="T30" fmla="*/ 0 w 136"/>
                <a:gd name="T31" fmla="*/ 75 h 131"/>
                <a:gd name="T32" fmla="*/ 14 w 136"/>
                <a:gd name="T33" fmla="*/ 58 h 131"/>
                <a:gd name="T34" fmla="*/ 35 w 136"/>
                <a:gd name="T35" fmla="*/ 49 h 131"/>
                <a:gd name="T36" fmla="*/ 1 w 136"/>
                <a:gd name="T37" fmla="*/ 37 h 131"/>
                <a:gd name="T38" fmla="*/ 25 w 136"/>
                <a:gd name="T39" fmla="*/ 25 h 131"/>
                <a:gd name="T40" fmla="*/ 7 w 136"/>
                <a:gd name="T41" fmla="*/ 14 h 131"/>
                <a:gd name="T42" fmla="*/ 25 w 136"/>
                <a:gd name="T43" fmla="*/ 0 h 131"/>
                <a:gd name="T44" fmla="*/ 37 w 136"/>
                <a:gd name="T45" fmla="*/ 14 h 131"/>
                <a:gd name="T46" fmla="*/ 53 w 136"/>
                <a:gd name="T47" fmla="*/ 24 h 131"/>
                <a:gd name="T48" fmla="*/ 75 w 136"/>
                <a:gd name="T49" fmla="*/ 7 h 131"/>
                <a:gd name="T50" fmla="*/ 70 w 136"/>
                <a:gd name="T51" fmla="*/ 38 h 131"/>
                <a:gd name="T52" fmla="*/ 84 w 136"/>
                <a:gd name="T53" fmla="*/ 0 h 131"/>
                <a:gd name="T54" fmla="*/ 92 w 136"/>
                <a:gd name="T55" fmla="*/ 26 h 131"/>
                <a:gd name="T56" fmla="*/ 133 w 136"/>
                <a:gd name="T57" fmla="*/ 37 h 131"/>
                <a:gd name="T58" fmla="*/ 45 w 136"/>
                <a:gd name="T59" fmla="*/ 36 h 131"/>
                <a:gd name="T60" fmla="*/ 38 w 136"/>
                <a:gd name="T61" fmla="*/ 24 h 131"/>
                <a:gd name="T62" fmla="*/ 45 w 136"/>
                <a:gd name="T63" fmla="*/ 36 h 131"/>
                <a:gd name="T64" fmla="*/ 71 w 136"/>
                <a:gd name="T65" fmla="*/ 48 h 131"/>
                <a:gd name="T66" fmla="*/ 44 w 136"/>
                <a:gd name="T67" fmla="*/ 57 h 131"/>
                <a:gd name="T68" fmla="*/ 58 w 136"/>
                <a:gd name="T69" fmla="*/ 56 h 131"/>
                <a:gd name="T70" fmla="*/ 90 w 136"/>
                <a:gd name="T71" fmla="*/ 37 h 131"/>
                <a:gd name="T72" fmla="*/ 111 w 136"/>
                <a:gd name="T73" fmla="*/ 3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31">
                  <a:moveTo>
                    <a:pt x="125" y="37"/>
                  </a:moveTo>
                  <a:cubicBezTo>
                    <a:pt x="122" y="59"/>
                    <a:pt x="117" y="78"/>
                    <a:pt x="109" y="93"/>
                  </a:cubicBezTo>
                  <a:cubicBezTo>
                    <a:pt x="116" y="104"/>
                    <a:pt x="124" y="113"/>
                    <a:pt x="136" y="119"/>
                  </a:cubicBezTo>
                  <a:cubicBezTo>
                    <a:pt x="132" y="122"/>
                    <a:pt x="128" y="127"/>
                    <a:pt x="126" y="131"/>
                  </a:cubicBezTo>
                  <a:cubicBezTo>
                    <a:pt x="116" y="125"/>
                    <a:pt x="107" y="116"/>
                    <a:pt x="100" y="106"/>
                  </a:cubicBezTo>
                  <a:cubicBezTo>
                    <a:pt x="92" y="116"/>
                    <a:pt x="82" y="125"/>
                    <a:pt x="68" y="131"/>
                  </a:cubicBezTo>
                  <a:cubicBezTo>
                    <a:pt x="67" y="128"/>
                    <a:pt x="63" y="122"/>
                    <a:pt x="60" y="119"/>
                  </a:cubicBezTo>
                  <a:cubicBezTo>
                    <a:pt x="75" y="113"/>
                    <a:pt x="85" y="104"/>
                    <a:pt x="93" y="93"/>
                  </a:cubicBezTo>
                  <a:cubicBezTo>
                    <a:pt x="88" y="82"/>
                    <a:pt x="84" y="70"/>
                    <a:pt x="82" y="57"/>
                  </a:cubicBezTo>
                  <a:cubicBezTo>
                    <a:pt x="79" y="63"/>
                    <a:pt x="76" y="67"/>
                    <a:pt x="73" y="71"/>
                  </a:cubicBezTo>
                  <a:cubicBezTo>
                    <a:pt x="72" y="69"/>
                    <a:pt x="68" y="66"/>
                    <a:pt x="65" y="63"/>
                  </a:cubicBezTo>
                  <a:cubicBezTo>
                    <a:pt x="59" y="70"/>
                    <a:pt x="51" y="77"/>
                    <a:pt x="44" y="8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87"/>
                    <a:pt x="63" y="86"/>
                    <a:pt x="72" y="8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4" y="123"/>
                    <a:pt x="43" y="127"/>
                    <a:pt x="38" y="129"/>
                  </a:cubicBezTo>
                  <a:cubicBezTo>
                    <a:pt x="34" y="131"/>
                    <a:pt x="28" y="131"/>
                    <a:pt x="18" y="131"/>
                  </a:cubicBezTo>
                  <a:cubicBezTo>
                    <a:pt x="18" y="127"/>
                    <a:pt x="16" y="122"/>
                    <a:pt x="14" y="119"/>
                  </a:cubicBezTo>
                  <a:cubicBezTo>
                    <a:pt x="21" y="119"/>
                    <a:pt x="27" y="119"/>
                    <a:pt x="29" y="119"/>
                  </a:cubicBezTo>
                  <a:cubicBezTo>
                    <a:pt x="31" y="119"/>
                    <a:pt x="31" y="119"/>
                    <a:pt x="31" y="11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0" y="91"/>
                    <a:pt x="20" y="90"/>
                    <a:pt x="31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6" y="77"/>
                    <a:pt x="41" y="73"/>
                    <a:pt x="46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26" y="75"/>
                    <a:pt x="18" y="81"/>
                    <a:pt x="10" y="85"/>
                  </a:cubicBezTo>
                  <a:cubicBezTo>
                    <a:pt x="8" y="83"/>
                    <a:pt x="3" y="78"/>
                    <a:pt x="0" y="75"/>
                  </a:cubicBezTo>
                  <a:cubicBezTo>
                    <a:pt x="5" y="73"/>
                    <a:pt x="10" y="70"/>
                    <a:pt x="14" y="6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9" y="55"/>
                    <a:pt x="32" y="52"/>
                    <a:pt x="35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17"/>
                    <a:pt x="60" y="11"/>
                    <a:pt x="63" y="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8"/>
                    <a:pt x="66" y="28"/>
                    <a:pt x="5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7" y="35"/>
                    <a:pt x="82" y="18"/>
                    <a:pt x="84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6" y="11"/>
                    <a:pt x="95" y="19"/>
                    <a:pt x="92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close/>
                  <a:moveTo>
                    <a:pt x="45" y="36"/>
                  </a:moveTo>
                  <a:cubicBezTo>
                    <a:pt x="48" y="33"/>
                    <a:pt x="50" y="28"/>
                    <a:pt x="53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45" y="36"/>
                  </a:lnTo>
                  <a:close/>
                  <a:moveTo>
                    <a:pt x="63" y="60"/>
                  </a:moveTo>
                  <a:cubicBezTo>
                    <a:pt x="66" y="57"/>
                    <a:pt x="68" y="53"/>
                    <a:pt x="71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51"/>
                    <a:pt x="47" y="54"/>
                    <a:pt x="4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6"/>
                    <a:pt x="58" y="56"/>
                    <a:pt x="58" y="56"/>
                  </a:cubicBezTo>
                  <a:lnTo>
                    <a:pt x="63" y="60"/>
                  </a:lnTo>
                  <a:close/>
                  <a:moveTo>
                    <a:pt x="90" y="37"/>
                  </a:moveTo>
                  <a:cubicBezTo>
                    <a:pt x="92" y="52"/>
                    <a:pt x="96" y="65"/>
                    <a:pt x="101" y="78"/>
                  </a:cubicBezTo>
                  <a:cubicBezTo>
                    <a:pt x="106" y="66"/>
                    <a:pt x="109" y="53"/>
                    <a:pt x="111" y="37"/>
                  </a:cubicBezTo>
                  <a:lnTo>
                    <a:pt x="9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4"/>
            <p:cNvSpPr>
              <a:spLocks noEditPoints="1"/>
            </p:cNvSpPr>
            <p:nvPr userDrawn="1"/>
          </p:nvSpPr>
          <p:spPr bwMode="auto">
            <a:xfrm>
              <a:off x="11906313" y="4691366"/>
              <a:ext cx="195263" cy="198438"/>
            </a:xfrm>
            <a:custGeom>
              <a:avLst/>
              <a:gdLst>
                <a:gd name="T0" fmla="*/ 119 w 131"/>
                <a:gd name="T1" fmla="*/ 19 h 132"/>
                <a:gd name="T2" fmla="*/ 82 w 131"/>
                <a:gd name="T3" fmla="*/ 49 h 132"/>
                <a:gd name="T4" fmla="*/ 131 w 131"/>
                <a:gd name="T5" fmla="*/ 56 h 132"/>
                <a:gd name="T6" fmla="*/ 123 w 131"/>
                <a:gd name="T7" fmla="*/ 68 h 132"/>
                <a:gd name="T8" fmla="*/ 65 w 131"/>
                <a:gd name="T9" fmla="*/ 56 h 132"/>
                <a:gd name="T10" fmla="*/ 5 w 131"/>
                <a:gd name="T11" fmla="*/ 70 h 132"/>
                <a:gd name="T12" fmla="*/ 0 w 131"/>
                <a:gd name="T13" fmla="*/ 58 h 132"/>
                <a:gd name="T14" fmla="*/ 50 w 131"/>
                <a:gd name="T15" fmla="*/ 49 h 132"/>
                <a:gd name="T16" fmla="*/ 31 w 131"/>
                <a:gd name="T17" fmla="*/ 34 h 132"/>
                <a:gd name="T18" fmla="*/ 13 w 131"/>
                <a:gd name="T19" fmla="*/ 46 h 132"/>
                <a:gd name="T20" fmla="*/ 5 w 131"/>
                <a:gd name="T21" fmla="*/ 36 h 132"/>
                <a:gd name="T22" fmla="*/ 47 w 131"/>
                <a:gd name="T23" fmla="*/ 0 h 132"/>
                <a:gd name="T24" fmla="*/ 60 w 131"/>
                <a:gd name="T25" fmla="*/ 2 h 132"/>
                <a:gd name="T26" fmla="*/ 52 w 131"/>
                <a:gd name="T27" fmla="*/ 14 h 132"/>
                <a:gd name="T28" fmla="*/ 108 w 131"/>
                <a:gd name="T29" fmla="*/ 14 h 132"/>
                <a:gd name="T30" fmla="*/ 111 w 131"/>
                <a:gd name="T31" fmla="*/ 14 h 132"/>
                <a:gd name="T32" fmla="*/ 119 w 131"/>
                <a:gd name="T33" fmla="*/ 19 h 132"/>
                <a:gd name="T34" fmla="*/ 119 w 131"/>
                <a:gd name="T35" fmla="*/ 79 h 132"/>
                <a:gd name="T36" fmla="*/ 118 w 131"/>
                <a:gd name="T37" fmla="*/ 85 h 132"/>
                <a:gd name="T38" fmla="*/ 106 w 131"/>
                <a:gd name="T39" fmla="*/ 126 h 132"/>
                <a:gd name="T40" fmla="*/ 93 w 131"/>
                <a:gd name="T41" fmla="*/ 130 h 132"/>
                <a:gd name="T42" fmla="*/ 71 w 131"/>
                <a:gd name="T43" fmla="*/ 130 h 132"/>
                <a:gd name="T44" fmla="*/ 66 w 131"/>
                <a:gd name="T45" fmla="*/ 118 h 132"/>
                <a:gd name="T46" fmla="*/ 89 w 131"/>
                <a:gd name="T47" fmla="*/ 120 h 132"/>
                <a:gd name="T48" fmla="*/ 95 w 131"/>
                <a:gd name="T49" fmla="*/ 118 h 132"/>
                <a:gd name="T50" fmla="*/ 104 w 131"/>
                <a:gd name="T51" fmla="*/ 91 h 132"/>
                <a:gd name="T52" fmla="*/ 63 w 131"/>
                <a:gd name="T53" fmla="*/ 91 h 132"/>
                <a:gd name="T54" fmla="*/ 9 w 131"/>
                <a:gd name="T55" fmla="*/ 132 h 132"/>
                <a:gd name="T56" fmla="*/ 1 w 131"/>
                <a:gd name="T57" fmla="*/ 121 h 132"/>
                <a:gd name="T58" fmla="*/ 48 w 131"/>
                <a:gd name="T59" fmla="*/ 91 h 132"/>
                <a:gd name="T60" fmla="*/ 11 w 131"/>
                <a:gd name="T61" fmla="*/ 91 h 132"/>
                <a:gd name="T62" fmla="*/ 11 w 131"/>
                <a:gd name="T63" fmla="*/ 79 h 132"/>
                <a:gd name="T64" fmla="*/ 53 w 131"/>
                <a:gd name="T65" fmla="*/ 79 h 132"/>
                <a:gd name="T66" fmla="*/ 55 w 131"/>
                <a:gd name="T67" fmla="*/ 66 h 132"/>
                <a:gd name="T68" fmla="*/ 69 w 131"/>
                <a:gd name="T69" fmla="*/ 67 h 132"/>
                <a:gd name="T70" fmla="*/ 66 w 131"/>
                <a:gd name="T71" fmla="*/ 80 h 132"/>
                <a:gd name="T72" fmla="*/ 119 w 131"/>
                <a:gd name="T73" fmla="*/ 79 h 132"/>
                <a:gd name="T74" fmla="*/ 40 w 131"/>
                <a:gd name="T75" fmla="*/ 27 h 132"/>
                <a:gd name="T76" fmla="*/ 65 w 131"/>
                <a:gd name="T77" fmla="*/ 44 h 132"/>
                <a:gd name="T78" fmla="*/ 97 w 131"/>
                <a:gd name="T79" fmla="*/ 25 h 132"/>
                <a:gd name="T80" fmla="*/ 42 w 131"/>
                <a:gd name="T81" fmla="*/ 25 h 132"/>
                <a:gd name="T82" fmla="*/ 40 w 131"/>
                <a:gd name="T83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32">
                  <a:moveTo>
                    <a:pt x="119" y="19"/>
                  </a:moveTo>
                  <a:cubicBezTo>
                    <a:pt x="110" y="32"/>
                    <a:pt x="97" y="42"/>
                    <a:pt x="82" y="49"/>
                  </a:cubicBezTo>
                  <a:cubicBezTo>
                    <a:pt x="96" y="53"/>
                    <a:pt x="113" y="55"/>
                    <a:pt x="131" y="56"/>
                  </a:cubicBezTo>
                  <a:cubicBezTo>
                    <a:pt x="128" y="59"/>
                    <a:pt x="125" y="64"/>
                    <a:pt x="123" y="68"/>
                  </a:cubicBezTo>
                  <a:cubicBezTo>
                    <a:pt x="101" y="66"/>
                    <a:pt x="82" y="63"/>
                    <a:pt x="65" y="56"/>
                  </a:cubicBezTo>
                  <a:cubicBezTo>
                    <a:pt x="47" y="63"/>
                    <a:pt x="26" y="67"/>
                    <a:pt x="5" y="70"/>
                  </a:cubicBezTo>
                  <a:cubicBezTo>
                    <a:pt x="4" y="66"/>
                    <a:pt x="2" y="61"/>
                    <a:pt x="0" y="58"/>
                  </a:cubicBezTo>
                  <a:cubicBezTo>
                    <a:pt x="17" y="56"/>
                    <a:pt x="34" y="53"/>
                    <a:pt x="50" y="49"/>
                  </a:cubicBezTo>
                  <a:cubicBezTo>
                    <a:pt x="43" y="45"/>
                    <a:pt x="37" y="40"/>
                    <a:pt x="31" y="34"/>
                  </a:cubicBezTo>
                  <a:cubicBezTo>
                    <a:pt x="26" y="38"/>
                    <a:pt x="20" y="42"/>
                    <a:pt x="13" y="46"/>
                  </a:cubicBezTo>
                  <a:cubicBezTo>
                    <a:pt x="12" y="42"/>
                    <a:pt x="8" y="38"/>
                    <a:pt x="5" y="36"/>
                  </a:cubicBezTo>
                  <a:cubicBezTo>
                    <a:pt x="25" y="26"/>
                    <a:pt x="39" y="12"/>
                    <a:pt x="47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8" y="6"/>
                    <a:pt x="55" y="10"/>
                    <a:pt x="52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1" y="14"/>
                    <a:pt x="111" y="14"/>
                    <a:pt x="111" y="14"/>
                  </a:cubicBezTo>
                  <a:lnTo>
                    <a:pt x="119" y="19"/>
                  </a:lnTo>
                  <a:close/>
                  <a:moveTo>
                    <a:pt x="119" y="79"/>
                  </a:moveTo>
                  <a:cubicBezTo>
                    <a:pt x="119" y="79"/>
                    <a:pt x="118" y="83"/>
                    <a:pt x="118" y="85"/>
                  </a:cubicBezTo>
                  <a:cubicBezTo>
                    <a:pt x="115" y="110"/>
                    <a:pt x="111" y="121"/>
                    <a:pt x="106" y="126"/>
                  </a:cubicBezTo>
                  <a:cubicBezTo>
                    <a:pt x="103" y="129"/>
                    <a:pt x="99" y="130"/>
                    <a:pt x="93" y="130"/>
                  </a:cubicBezTo>
                  <a:cubicBezTo>
                    <a:pt x="88" y="131"/>
                    <a:pt x="79" y="131"/>
                    <a:pt x="71" y="130"/>
                  </a:cubicBezTo>
                  <a:cubicBezTo>
                    <a:pt x="71" y="126"/>
                    <a:pt x="69" y="122"/>
                    <a:pt x="66" y="118"/>
                  </a:cubicBezTo>
                  <a:cubicBezTo>
                    <a:pt x="75" y="119"/>
                    <a:pt x="85" y="120"/>
                    <a:pt x="89" y="120"/>
                  </a:cubicBezTo>
                  <a:cubicBezTo>
                    <a:pt x="92" y="120"/>
                    <a:pt x="94" y="120"/>
                    <a:pt x="95" y="118"/>
                  </a:cubicBezTo>
                  <a:cubicBezTo>
                    <a:pt x="99" y="116"/>
                    <a:pt x="101" y="107"/>
                    <a:pt x="104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53" y="113"/>
                    <a:pt x="36" y="125"/>
                    <a:pt x="9" y="132"/>
                  </a:cubicBezTo>
                  <a:cubicBezTo>
                    <a:pt x="8" y="129"/>
                    <a:pt x="4" y="123"/>
                    <a:pt x="1" y="121"/>
                  </a:cubicBezTo>
                  <a:cubicBezTo>
                    <a:pt x="25" y="116"/>
                    <a:pt x="40" y="107"/>
                    <a:pt x="48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5"/>
                    <a:pt x="55" y="71"/>
                    <a:pt x="55" y="66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72"/>
                    <a:pt x="67" y="76"/>
                    <a:pt x="66" y="80"/>
                  </a:cubicBezTo>
                  <a:cubicBezTo>
                    <a:pt x="119" y="79"/>
                    <a:pt x="119" y="79"/>
                    <a:pt x="119" y="79"/>
                  </a:cubicBezTo>
                  <a:close/>
                  <a:moveTo>
                    <a:pt x="40" y="27"/>
                  </a:moveTo>
                  <a:cubicBezTo>
                    <a:pt x="46" y="34"/>
                    <a:pt x="55" y="39"/>
                    <a:pt x="65" y="44"/>
                  </a:cubicBezTo>
                  <a:cubicBezTo>
                    <a:pt x="78" y="38"/>
                    <a:pt x="89" y="32"/>
                    <a:pt x="97" y="25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4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5"/>
            <p:cNvSpPr>
              <a:spLocks noEditPoints="1"/>
            </p:cNvSpPr>
            <p:nvPr userDrawn="1"/>
          </p:nvSpPr>
          <p:spPr bwMode="auto">
            <a:xfrm>
              <a:off x="12117450" y="4691366"/>
              <a:ext cx="200025" cy="198438"/>
            </a:xfrm>
            <a:custGeom>
              <a:avLst/>
              <a:gdLst>
                <a:gd name="T0" fmla="*/ 70 w 134"/>
                <a:gd name="T1" fmla="*/ 24 h 132"/>
                <a:gd name="T2" fmla="*/ 51 w 134"/>
                <a:gd name="T3" fmla="*/ 93 h 132"/>
                <a:gd name="T4" fmla="*/ 107 w 134"/>
                <a:gd name="T5" fmla="*/ 114 h 132"/>
                <a:gd name="T6" fmla="*/ 134 w 134"/>
                <a:gd name="T7" fmla="*/ 114 h 132"/>
                <a:gd name="T8" fmla="*/ 129 w 134"/>
                <a:gd name="T9" fmla="*/ 128 h 132"/>
                <a:gd name="T10" fmla="*/ 107 w 134"/>
                <a:gd name="T11" fmla="*/ 128 h 132"/>
                <a:gd name="T12" fmla="*/ 44 w 134"/>
                <a:gd name="T13" fmla="*/ 105 h 132"/>
                <a:gd name="T14" fmla="*/ 11 w 134"/>
                <a:gd name="T15" fmla="*/ 132 h 132"/>
                <a:gd name="T16" fmla="*/ 0 w 134"/>
                <a:gd name="T17" fmla="*/ 122 h 132"/>
                <a:gd name="T18" fmla="*/ 35 w 134"/>
                <a:gd name="T19" fmla="*/ 93 h 132"/>
                <a:gd name="T20" fmla="*/ 22 w 134"/>
                <a:gd name="T21" fmla="*/ 63 h 132"/>
                <a:gd name="T22" fmla="*/ 13 w 134"/>
                <a:gd name="T23" fmla="*/ 78 h 132"/>
                <a:gd name="T24" fmla="*/ 3 w 134"/>
                <a:gd name="T25" fmla="*/ 70 h 132"/>
                <a:gd name="T26" fmla="*/ 26 w 134"/>
                <a:gd name="T27" fmla="*/ 0 h 132"/>
                <a:gd name="T28" fmla="*/ 40 w 134"/>
                <a:gd name="T29" fmla="*/ 4 h 132"/>
                <a:gd name="T30" fmla="*/ 36 w 134"/>
                <a:gd name="T31" fmla="*/ 23 h 132"/>
                <a:gd name="T32" fmla="*/ 59 w 134"/>
                <a:gd name="T33" fmla="*/ 23 h 132"/>
                <a:gd name="T34" fmla="*/ 61 w 134"/>
                <a:gd name="T35" fmla="*/ 22 h 132"/>
                <a:gd name="T36" fmla="*/ 70 w 134"/>
                <a:gd name="T37" fmla="*/ 24 h 132"/>
                <a:gd name="T38" fmla="*/ 33 w 134"/>
                <a:gd name="T39" fmla="*/ 34 h 132"/>
                <a:gd name="T40" fmla="*/ 29 w 134"/>
                <a:gd name="T41" fmla="*/ 46 h 132"/>
                <a:gd name="T42" fmla="*/ 42 w 134"/>
                <a:gd name="T43" fmla="*/ 80 h 132"/>
                <a:gd name="T44" fmla="*/ 55 w 134"/>
                <a:gd name="T45" fmla="*/ 34 h 132"/>
                <a:gd name="T46" fmla="*/ 33 w 134"/>
                <a:gd name="T47" fmla="*/ 34 h 132"/>
                <a:gd name="T48" fmla="*/ 96 w 134"/>
                <a:gd name="T49" fmla="*/ 105 h 132"/>
                <a:gd name="T50" fmla="*/ 81 w 134"/>
                <a:gd name="T51" fmla="*/ 105 h 132"/>
                <a:gd name="T52" fmla="*/ 81 w 134"/>
                <a:gd name="T53" fmla="*/ 0 h 132"/>
                <a:gd name="T54" fmla="*/ 96 w 134"/>
                <a:gd name="T55" fmla="*/ 0 h 132"/>
                <a:gd name="T56" fmla="*/ 96 w 134"/>
                <a:gd name="T57" fmla="*/ 36 h 132"/>
                <a:gd name="T58" fmla="*/ 100 w 134"/>
                <a:gd name="T59" fmla="*/ 34 h 132"/>
                <a:gd name="T60" fmla="*/ 130 w 134"/>
                <a:gd name="T61" fmla="*/ 72 h 132"/>
                <a:gd name="T62" fmla="*/ 118 w 134"/>
                <a:gd name="T63" fmla="*/ 79 h 132"/>
                <a:gd name="T64" fmla="*/ 96 w 134"/>
                <a:gd name="T65" fmla="*/ 48 h 132"/>
                <a:gd name="T66" fmla="*/ 96 w 134"/>
                <a:gd name="T67" fmla="*/ 10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32">
                  <a:moveTo>
                    <a:pt x="70" y="24"/>
                  </a:moveTo>
                  <a:cubicBezTo>
                    <a:pt x="67" y="53"/>
                    <a:pt x="60" y="75"/>
                    <a:pt x="51" y="93"/>
                  </a:cubicBezTo>
                  <a:cubicBezTo>
                    <a:pt x="66" y="110"/>
                    <a:pt x="87" y="114"/>
                    <a:pt x="107" y="114"/>
                  </a:cubicBezTo>
                  <a:cubicBezTo>
                    <a:pt x="113" y="114"/>
                    <a:pt x="128" y="114"/>
                    <a:pt x="134" y="114"/>
                  </a:cubicBezTo>
                  <a:cubicBezTo>
                    <a:pt x="132" y="118"/>
                    <a:pt x="129" y="125"/>
                    <a:pt x="129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83" y="128"/>
                    <a:pt x="61" y="124"/>
                    <a:pt x="44" y="105"/>
                  </a:cubicBezTo>
                  <a:cubicBezTo>
                    <a:pt x="35" y="117"/>
                    <a:pt x="24" y="126"/>
                    <a:pt x="11" y="132"/>
                  </a:cubicBezTo>
                  <a:cubicBezTo>
                    <a:pt x="9" y="129"/>
                    <a:pt x="4" y="124"/>
                    <a:pt x="0" y="122"/>
                  </a:cubicBezTo>
                  <a:cubicBezTo>
                    <a:pt x="14" y="116"/>
                    <a:pt x="26" y="106"/>
                    <a:pt x="35" y="93"/>
                  </a:cubicBezTo>
                  <a:cubicBezTo>
                    <a:pt x="30" y="85"/>
                    <a:pt x="26" y="75"/>
                    <a:pt x="22" y="63"/>
                  </a:cubicBezTo>
                  <a:cubicBezTo>
                    <a:pt x="20" y="69"/>
                    <a:pt x="17" y="74"/>
                    <a:pt x="13" y="78"/>
                  </a:cubicBezTo>
                  <a:cubicBezTo>
                    <a:pt x="11" y="76"/>
                    <a:pt x="6" y="72"/>
                    <a:pt x="3" y="70"/>
                  </a:cubicBezTo>
                  <a:cubicBezTo>
                    <a:pt x="13" y="56"/>
                    <a:pt x="22" y="28"/>
                    <a:pt x="26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0"/>
                    <a:pt x="38" y="16"/>
                    <a:pt x="36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70" y="24"/>
                  </a:lnTo>
                  <a:close/>
                  <a:moveTo>
                    <a:pt x="33" y="34"/>
                  </a:moveTo>
                  <a:cubicBezTo>
                    <a:pt x="31" y="38"/>
                    <a:pt x="30" y="42"/>
                    <a:pt x="29" y="46"/>
                  </a:cubicBezTo>
                  <a:cubicBezTo>
                    <a:pt x="33" y="60"/>
                    <a:pt x="37" y="71"/>
                    <a:pt x="42" y="80"/>
                  </a:cubicBezTo>
                  <a:cubicBezTo>
                    <a:pt x="48" y="68"/>
                    <a:pt x="52" y="52"/>
                    <a:pt x="55" y="34"/>
                  </a:cubicBezTo>
                  <a:lnTo>
                    <a:pt x="33" y="34"/>
                  </a:lnTo>
                  <a:close/>
                  <a:moveTo>
                    <a:pt x="96" y="105"/>
                  </a:moveTo>
                  <a:cubicBezTo>
                    <a:pt x="81" y="105"/>
                    <a:pt x="81" y="105"/>
                    <a:pt x="81" y="10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1" y="46"/>
                    <a:pt x="124" y="62"/>
                    <a:pt x="130" y="7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3" y="71"/>
                    <a:pt x="105" y="59"/>
                    <a:pt x="96" y="48"/>
                  </a:cubicBezTo>
                  <a:lnTo>
                    <a:pt x="96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70168" y="711201"/>
            <a:ext cx="10546192" cy="5223522"/>
          </a:xfrm>
        </p:spPr>
        <p:txBody>
          <a:bodyPr/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abg_main_theme"/>
          <p:cNvSpPr/>
          <p:nvPr userDrawn="1"/>
        </p:nvSpPr>
        <p:spPr>
          <a:xfrm>
            <a:off x="312912" y="0"/>
            <a:ext cx="118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ttern"/>
          <p:cNvSpPr/>
          <p:nvPr userDrawn="1"/>
        </p:nvSpPr>
        <p:spPr>
          <a:xfrm>
            <a:off x="312912" y="1476000"/>
            <a:ext cx="11880000" cy="5382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l="-3788" t="-3537" r="-3788" b="-3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jwc_logo"/>
          <p:cNvGrpSpPr/>
          <p:nvPr userDrawn="1"/>
        </p:nvGrpSpPr>
        <p:grpSpPr>
          <a:xfrm>
            <a:off x="815889" y="6376312"/>
            <a:ext cx="2293893" cy="305514"/>
            <a:chOff x="8729725" y="4570716"/>
            <a:chExt cx="3587750" cy="477838"/>
          </a:xfrm>
          <a:solidFill>
            <a:schemeClr val="bg1">
              <a:alpha val="50000"/>
            </a:schemeClr>
          </a:solidFill>
        </p:grpSpPr>
        <p:sp>
          <p:nvSpPr>
            <p:cNvPr id="15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3"/>
            <p:cNvSpPr>
              <a:spLocks noEditPoints="1"/>
            </p:cNvSpPr>
            <p:nvPr userDrawn="1"/>
          </p:nvSpPr>
          <p:spPr bwMode="auto">
            <a:xfrm>
              <a:off x="11687238" y="4692954"/>
              <a:ext cx="201613" cy="196850"/>
            </a:xfrm>
            <a:custGeom>
              <a:avLst/>
              <a:gdLst>
                <a:gd name="T0" fmla="*/ 109 w 136"/>
                <a:gd name="T1" fmla="*/ 93 h 131"/>
                <a:gd name="T2" fmla="*/ 126 w 136"/>
                <a:gd name="T3" fmla="*/ 131 h 131"/>
                <a:gd name="T4" fmla="*/ 68 w 136"/>
                <a:gd name="T5" fmla="*/ 131 h 131"/>
                <a:gd name="T6" fmla="*/ 93 w 136"/>
                <a:gd name="T7" fmla="*/ 93 h 131"/>
                <a:gd name="T8" fmla="*/ 73 w 136"/>
                <a:gd name="T9" fmla="*/ 71 h 131"/>
                <a:gd name="T10" fmla="*/ 44 w 136"/>
                <a:gd name="T11" fmla="*/ 82 h 131"/>
                <a:gd name="T12" fmla="*/ 72 w 136"/>
                <a:gd name="T13" fmla="*/ 85 h 131"/>
                <a:gd name="T14" fmla="*/ 44 w 136"/>
                <a:gd name="T15" fmla="*/ 100 h 131"/>
                <a:gd name="T16" fmla="*/ 38 w 136"/>
                <a:gd name="T17" fmla="*/ 129 h 131"/>
                <a:gd name="T18" fmla="*/ 14 w 136"/>
                <a:gd name="T19" fmla="*/ 119 h 131"/>
                <a:gd name="T20" fmla="*/ 31 w 136"/>
                <a:gd name="T21" fmla="*/ 117 h 131"/>
                <a:gd name="T22" fmla="*/ 3 w 136"/>
                <a:gd name="T23" fmla="*/ 104 h 131"/>
                <a:gd name="T24" fmla="*/ 31 w 136"/>
                <a:gd name="T25" fmla="*/ 89 h 131"/>
                <a:gd name="T26" fmla="*/ 31 w 136"/>
                <a:gd name="T27" fmla="*/ 80 h 131"/>
                <a:gd name="T28" fmla="*/ 33 w 136"/>
                <a:gd name="T29" fmla="*/ 69 h 131"/>
                <a:gd name="T30" fmla="*/ 0 w 136"/>
                <a:gd name="T31" fmla="*/ 75 h 131"/>
                <a:gd name="T32" fmla="*/ 14 w 136"/>
                <a:gd name="T33" fmla="*/ 58 h 131"/>
                <a:gd name="T34" fmla="*/ 35 w 136"/>
                <a:gd name="T35" fmla="*/ 49 h 131"/>
                <a:gd name="T36" fmla="*/ 1 w 136"/>
                <a:gd name="T37" fmla="*/ 37 h 131"/>
                <a:gd name="T38" fmla="*/ 25 w 136"/>
                <a:gd name="T39" fmla="*/ 25 h 131"/>
                <a:gd name="T40" fmla="*/ 7 w 136"/>
                <a:gd name="T41" fmla="*/ 14 h 131"/>
                <a:gd name="T42" fmla="*/ 25 w 136"/>
                <a:gd name="T43" fmla="*/ 0 h 131"/>
                <a:gd name="T44" fmla="*/ 37 w 136"/>
                <a:gd name="T45" fmla="*/ 14 h 131"/>
                <a:gd name="T46" fmla="*/ 53 w 136"/>
                <a:gd name="T47" fmla="*/ 24 h 131"/>
                <a:gd name="T48" fmla="*/ 75 w 136"/>
                <a:gd name="T49" fmla="*/ 7 h 131"/>
                <a:gd name="T50" fmla="*/ 70 w 136"/>
                <a:gd name="T51" fmla="*/ 38 h 131"/>
                <a:gd name="T52" fmla="*/ 84 w 136"/>
                <a:gd name="T53" fmla="*/ 0 h 131"/>
                <a:gd name="T54" fmla="*/ 92 w 136"/>
                <a:gd name="T55" fmla="*/ 26 h 131"/>
                <a:gd name="T56" fmla="*/ 133 w 136"/>
                <a:gd name="T57" fmla="*/ 37 h 131"/>
                <a:gd name="T58" fmla="*/ 45 w 136"/>
                <a:gd name="T59" fmla="*/ 36 h 131"/>
                <a:gd name="T60" fmla="*/ 38 w 136"/>
                <a:gd name="T61" fmla="*/ 24 h 131"/>
                <a:gd name="T62" fmla="*/ 45 w 136"/>
                <a:gd name="T63" fmla="*/ 36 h 131"/>
                <a:gd name="T64" fmla="*/ 71 w 136"/>
                <a:gd name="T65" fmla="*/ 48 h 131"/>
                <a:gd name="T66" fmla="*/ 44 w 136"/>
                <a:gd name="T67" fmla="*/ 57 h 131"/>
                <a:gd name="T68" fmla="*/ 58 w 136"/>
                <a:gd name="T69" fmla="*/ 56 h 131"/>
                <a:gd name="T70" fmla="*/ 90 w 136"/>
                <a:gd name="T71" fmla="*/ 37 h 131"/>
                <a:gd name="T72" fmla="*/ 111 w 136"/>
                <a:gd name="T73" fmla="*/ 3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31">
                  <a:moveTo>
                    <a:pt x="125" y="37"/>
                  </a:moveTo>
                  <a:cubicBezTo>
                    <a:pt x="122" y="59"/>
                    <a:pt x="117" y="78"/>
                    <a:pt x="109" y="93"/>
                  </a:cubicBezTo>
                  <a:cubicBezTo>
                    <a:pt x="116" y="104"/>
                    <a:pt x="124" y="113"/>
                    <a:pt x="136" y="119"/>
                  </a:cubicBezTo>
                  <a:cubicBezTo>
                    <a:pt x="132" y="122"/>
                    <a:pt x="128" y="127"/>
                    <a:pt x="126" y="131"/>
                  </a:cubicBezTo>
                  <a:cubicBezTo>
                    <a:pt x="116" y="125"/>
                    <a:pt x="107" y="116"/>
                    <a:pt x="100" y="106"/>
                  </a:cubicBezTo>
                  <a:cubicBezTo>
                    <a:pt x="92" y="116"/>
                    <a:pt x="82" y="125"/>
                    <a:pt x="68" y="131"/>
                  </a:cubicBezTo>
                  <a:cubicBezTo>
                    <a:pt x="67" y="128"/>
                    <a:pt x="63" y="122"/>
                    <a:pt x="60" y="119"/>
                  </a:cubicBezTo>
                  <a:cubicBezTo>
                    <a:pt x="75" y="113"/>
                    <a:pt x="85" y="104"/>
                    <a:pt x="93" y="93"/>
                  </a:cubicBezTo>
                  <a:cubicBezTo>
                    <a:pt x="88" y="82"/>
                    <a:pt x="84" y="70"/>
                    <a:pt x="82" y="57"/>
                  </a:cubicBezTo>
                  <a:cubicBezTo>
                    <a:pt x="79" y="63"/>
                    <a:pt x="76" y="67"/>
                    <a:pt x="73" y="71"/>
                  </a:cubicBezTo>
                  <a:cubicBezTo>
                    <a:pt x="72" y="69"/>
                    <a:pt x="68" y="66"/>
                    <a:pt x="65" y="63"/>
                  </a:cubicBezTo>
                  <a:cubicBezTo>
                    <a:pt x="59" y="70"/>
                    <a:pt x="51" y="77"/>
                    <a:pt x="44" y="8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87"/>
                    <a:pt x="63" y="86"/>
                    <a:pt x="72" y="8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4" y="123"/>
                    <a:pt x="43" y="127"/>
                    <a:pt x="38" y="129"/>
                  </a:cubicBezTo>
                  <a:cubicBezTo>
                    <a:pt x="34" y="131"/>
                    <a:pt x="28" y="131"/>
                    <a:pt x="18" y="131"/>
                  </a:cubicBezTo>
                  <a:cubicBezTo>
                    <a:pt x="18" y="127"/>
                    <a:pt x="16" y="122"/>
                    <a:pt x="14" y="119"/>
                  </a:cubicBezTo>
                  <a:cubicBezTo>
                    <a:pt x="21" y="119"/>
                    <a:pt x="27" y="119"/>
                    <a:pt x="29" y="119"/>
                  </a:cubicBezTo>
                  <a:cubicBezTo>
                    <a:pt x="31" y="119"/>
                    <a:pt x="31" y="119"/>
                    <a:pt x="31" y="11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0" y="91"/>
                    <a:pt x="20" y="90"/>
                    <a:pt x="31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6" y="77"/>
                    <a:pt x="41" y="73"/>
                    <a:pt x="46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26" y="75"/>
                    <a:pt x="18" y="81"/>
                    <a:pt x="10" y="85"/>
                  </a:cubicBezTo>
                  <a:cubicBezTo>
                    <a:pt x="8" y="83"/>
                    <a:pt x="3" y="78"/>
                    <a:pt x="0" y="75"/>
                  </a:cubicBezTo>
                  <a:cubicBezTo>
                    <a:pt x="5" y="73"/>
                    <a:pt x="10" y="70"/>
                    <a:pt x="14" y="6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9" y="55"/>
                    <a:pt x="32" y="52"/>
                    <a:pt x="35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17"/>
                    <a:pt x="60" y="11"/>
                    <a:pt x="63" y="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8"/>
                    <a:pt x="66" y="28"/>
                    <a:pt x="5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7" y="35"/>
                    <a:pt x="82" y="18"/>
                    <a:pt x="84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6" y="11"/>
                    <a:pt x="95" y="19"/>
                    <a:pt x="92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close/>
                  <a:moveTo>
                    <a:pt x="45" y="36"/>
                  </a:moveTo>
                  <a:cubicBezTo>
                    <a:pt x="48" y="33"/>
                    <a:pt x="50" y="28"/>
                    <a:pt x="53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45" y="36"/>
                  </a:lnTo>
                  <a:close/>
                  <a:moveTo>
                    <a:pt x="63" y="60"/>
                  </a:moveTo>
                  <a:cubicBezTo>
                    <a:pt x="66" y="57"/>
                    <a:pt x="68" y="53"/>
                    <a:pt x="71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51"/>
                    <a:pt x="47" y="54"/>
                    <a:pt x="4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6"/>
                    <a:pt x="58" y="56"/>
                    <a:pt x="58" y="56"/>
                  </a:cubicBezTo>
                  <a:lnTo>
                    <a:pt x="63" y="60"/>
                  </a:lnTo>
                  <a:close/>
                  <a:moveTo>
                    <a:pt x="90" y="37"/>
                  </a:moveTo>
                  <a:cubicBezTo>
                    <a:pt x="92" y="52"/>
                    <a:pt x="96" y="65"/>
                    <a:pt x="101" y="78"/>
                  </a:cubicBezTo>
                  <a:cubicBezTo>
                    <a:pt x="106" y="66"/>
                    <a:pt x="109" y="53"/>
                    <a:pt x="111" y="37"/>
                  </a:cubicBezTo>
                  <a:lnTo>
                    <a:pt x="9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4"/>
            <p:cNvSpPr>
              <a:spLocks noEditPoints="1"/>
            </p:cNvSpPr>
            <p:nvPr userDrawn="1"/>
          </p:nvSpPr>
          <p:spPr bwMode="auto">
            <a:xfrm>
              <a:off x="11906313" y="4691366"/>
              <a:ext cx="195263" cy="198438"/>
            </a:xfrm>
            <a:custGeom>
              <a:avLst/>
              <a:gdLst>
                <a:gd name="T0" fmla="*/ 119 w 131"/>
                <a:gd name="T1" fmla="*/ 19 h 132"/>
                <a:gd name="T2" fmla="*/ 82 w 131"/>
                <a:gd name="T3" fmla="*/ 49 h 132"/>
                <a:gd name="T4" fmla="*/ 131 w 131"/>
                <a:gd name="T5" fmla="*/ 56 h 132"/>
                <a:gd name="T6" fmla="*/ 123 w 131"/>
                <a:gd name="T7" fmla="*/ 68 h 132"/>
                <a:gd name="T8" fmla="*/ 65 w 131"/>
                <a:gd name="T9" fmla="*/ 56 h 132"/>
                <a:gd name="T10" fmla="*/ 5 w 131"/>
                <a:gd name="T11" fmla="*/ 70 h 132"/>
                <a:gd name="T12" fmla="*/ 0 w 131"/>
                <a:gd name="T13" fmla="*/ 58 h 132"/>
                <a:gd name="T14" fmla="*/ 50 w 131"/>
                <a:gd name="T15" fmla="*/ 49 h 132"/>
                <a:gd name="T16" fmla="*/ 31 w 131"/>
                <a:gd name="T17" fmla="*/ 34 h 132"/>
                <a:gd name="T18" fmla="*/ 13 w 131"/>
                <a:gd name="T19" fmla="*/ 46 h 132"/>
                <a:gd name="T20" fmla="*/ 5 w 131"/>
                <a:gd name="T21" fmla="*/ 36 h 132"/>
                <a:gd name="T22" fmla="*/ 47 w 131"/>
                <a:gd name="T23" fmla="*/ 0 h 132"/>
                <a:gd name="T24" fmla="*/ 60 w 131"/>
                <a:gd name="T25" fmla="*/ 2 h 132"/>
                <a:gd name="T26" fmla="*/ 52 w 131"/>
                <a:gd name="T27" fmla="*/ 14 h 132"/>
                <a:gd name="T28" fmla="*/ 108 w 131"/>
                <a:gd name="T29" fmla="*/ 14 h 132"/>
                <a:gd name="T30" fmla="*/ 111 w 131"/>
                <a:gd name="T31" fmla="*/ 14 h 132"/>
                <a:gd name="T32" fmla="*/ 119 w 131"/>
                <a:gd name="T33" fmla="*/ 19 h 132"/>
                <a:gd name="T34" fmla="*/ 119 w 131"/>
                <a:gd name="T35" fmla="*/ 79 h 132"/>
                <a:gd name="T36" fmla="*/ 118 w 131"/>
                <a:gd name="T37" fmla="*/ 85 h 132"/>
                <a:gd name="T38" fmla="*/ 106 w 131"/>
                <a:gd name="T39" fmla="*/ 126 h 132"/>
                <a:gd name="T40" fmla="*/ 93 w 131"/>
                <a:gd name="T41" fmla="*/ 130 h 132"/>
                <a:gd name="T42" fmla="*/ 71 w 131"/>
                <a:gd name="T43" fmla="*/ 130 h 132"/>
                <a:gd name="T44" fmla="*/ 66 w 131"/>
                <a:gd name="T45" fmla="*/ 118 h 132"/>
                <a:gd name="T46" fmla="*/ 89 w 131"/>
                <a:gd name="T47" fmla="*/ 120 h 132"/>
                <a:gd name="T48" fmla="*/ 95 w 131"/>
                <a:gd name="T49" fmla="*/ 118 h 132"/>
                <a:gd name="T50" fmla="*/ 104 w 131"/>
                <a:gd name="T51" fmla="*/ 91 h 132"/>
                <a:gd name="T52" fmla="*/ 63 w 131"/>
                <a:gd name="T53" fmla="*/ 91 h 132"/>
                <a:gd name="T54" fmla="*/ 9 w 131"/>
                <a:gd name="T55" fmla="*/ 132 h 132"/>
                <a:gd name="T56" fmla="*/ 1 w 131"/>
                <a:gd name="T57" fmla="*/ 121 h 132"/>
                <a:gd name="T58" fmla="*/ 48 w 131"/>
                <a:gd name="T59" fmla="*/ 91 h 132"/>
                <a:gd name="T60" fmla="*/ 11 w 131"/>
                <a:gd name="T61" fmla="*/ 91 h 132"/>
                <a:gd name="T62" fmla="*/ 11 w 131"/>
                <a:gd name="T63" fmla="*/ 79 h 132"/>
                <a:gd name="T64" fmla="*/ 53 w 131"/>
                <a:gd name="T65" fmla="*/ 79 h 132"/>
                <a:gd name="T66" fmla="*/ 55 w 131"/>
                <a:gd name="T67" fmla="*/ 66 h 132"/>
                <a:gd name="T68" fmla="*/ 69 w 131"/>
                <a:gd name="T69" fmla="*/ 67 h 132"/>
                <a:gd name="T70" fmla="*/ 66 w 131"/>
                <a:gd name="T71" fmla="*/ 80 h 132"/>
                <a:gd name="T72" fmla="*/ 119 w 131"/>
                <a:gd name="T73" fmla="*/ 79 h 132"/>
                <a:gd name="T74" fmla="*/ 40 w 131"/>
                <a:gd name="T75" fmla="*/ 27 h 132"/>
                <a:gd name="T76" fmla="*/ 65 w 131"/>
                <a:gd name="T77" fmla="*/ 44 h 132"/>
                <a:gd name="T78" fmla="*/ 97 w 131"/>
                <a:gd name="T79" fmla="*/ 25 h 132"/>
                <a:gd name="T80" fmla="*/ 42 w 131"/>
                <a:gd name="T81" fmla="*/ 25 h 132"/>
                <a:gd name="T82" fmla="*/ 40 w 131"/>
                <a:gd name="T83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32">
                  <a:moveTo>
                    <a:pt x="119" y="19"/>
                  </a:moveTo>
                  <a:cubicBezTo>
                    <a:pt x="110" y="32"/>
                    <a:pt x="97" y="42"/>
                    <a:pt x="82" y="49"/>
                  </a:cubicBezTo>
                  <a:cubicBezTo>
                    <a:pt x="96" y="53"/>
                    <a:pt x="113" y="55"/>
                    <a:pt x="131" y="56"/>
                  </a:cubicBezTo>
                  <a:cubicBezTo>
                    <a:pt x="128" y="59"/>
                    <a:pt x="125" y="64"/>
                    <a:pt x="123" y="68"/>
                  </a:cubicBezTo>
                  <a:cubicBezTo>
                    <a:pt x="101" y="66"/>
                    <a:pt x="82" y="63"/>
                    <a:pt x="65" y="56"/>
                  </a:cubicBezTo>
                  <a:cubicBezTo>
                    <a:pt x="47" y="63"/>
                    <a:pt x="26" y="67"/>
                    <a:pt x="5" y="70"/>
                  </a:cubicBezTo>
                  <a:cubicBezTo>
                    <a:pt x="4" y="66"/>
                    <a:pt x="2" y="61"/>
                    <a:pt x="0" y="58"/>
                  </a:cubicBezTo>
                  <a:cubicBezTo>
                    <a:pt x="17" y="56"/>
                    <a:pt x="34" y="53"/>
                    <a:pt x="50" y="49"/>
                  </a:cubicBezTo>
                  <a:cubicBezTo>
                    <a:pt x="43" y="45"/>
                    <a:pt x="37" y="40"/>
                    <a:pt x="31" y="34"/>
                  </a:cubicBezTo>
                  <a:cubicBezTo>
                    <a:pt x="26" y="38"/>
                    <a:pt x="20" y="42"/>
                    <a:pt x="13" y="46"/>
                  </a:cubicBezTo>
                  <a:cubicBezTo>
                    <a:pt x="12" y="42"/>
                    <a:pt x="8" y="38"/>
                    <a:pt x="5" y="36"/>
                  </a:cubicBezTo>
                  <a:cubicBezTo>
                    <a:pt x="25" y="26"/>
                    <a:pt x="39" y="12"/>
                    <a:pt x="47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8" y="6"/>
                    <a:pt x="55" y="10"/>
                    <a:pt x="52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1" y="14"/>
                    <a:pt x="111" y="14"/>
                    <a:pt x="111" y="14"/>
                  </a:cubicBezTo>
                  <a:lnTo>
                    <a:pt x="119" y="19"/>
                  </a:lnTo>
                  <a:close/>
                  <a:moveTo>
                    <a:pt x="119" y="79"/>
                  </a:moveTo>
                  <a:cubicBezTo>
                    <a:pt x="119" y="79"/>
                    <a:pt x="118" y="83"/>
                    <a:pt x="118" y="85"/>
                  </a:cubicBezTo>
                  <a:cubicBezTo>
                    <a:pt x="115" y="110"/>
                    <a:pt x="111" y="121"/>
                    <a:pt x="106" y="126"/>
                  </a:cubicBezTo>
                  <a:cubicBezTo>
                    <a:pt x="103" y="129"/>
                    <a:pt x="99" y="130"/>
                    <a:pt x="93" y="130"/>
                  </a:cubicBezTo>
                  <a:cubicBezTo>
                    <a:pt x="88" y="131"/>
                    <a:pt x="79" y="131"/>
                    <a:pt x="71" y="130"/>
                  </a:cubicBezTo>
                  <a:cubicBezTo>
                    <a:pt x="71" y="126"/>
                    <a:pt x="69" y="122"/>
                    <a:pt x="66" y="118"/>
                  </a:cubicBezTo>
                  <a:cubicBezTo>
                    <a:pt x="75" y="119"/>
                    <a:pt x="85" y="120"/>
                    <a:pt x="89" y="120"/>
                  </a:cubicBezTo>
                  <a:cubicBezTo>
                    <a:pt x="92" y="120"/>
                    <a:pt x="94" y="120"/>
                    <a:pt x="95" y="118"/>
                  </a:cubicBezTo>
                  <a:cubicBezTo>
                    <a:pt x="99" y="116"/>
                    <a:pt x="101" y="107"/>
                    <a:pt x="104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53" y="113"/>
                    <a:pt x="36" y="125"/>
                    <a:pt x="9" y="132"/>
                  </a:cubicBezTo>
                  <a:cubicBezTo>
                    <a:pt x="8" y="129"/>
                    <a:pt x="4" y="123"/>
                    <a:pt x="1" y="121"/>
                  </a:cubicBezTo>
                  <a:cubicBezTo>
                    <a:pt x="25" y="116"/>
                    <a:pt x="40" y="107"/>
                    <a:pt x="48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5"/>
                    <a:pt x="55" y="71"/>
                    <a:pt x="55" y="66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72"/>
                    <a:pt x="67" y="76"/>
                    <a:pt x="66" y="80"/>
                  </a:cubicBezTo>
                  <a:cubicBezTo>
                    <a:pt x="119" y="79"/>
                    <a:pt x="119" y="79"/>
                    <a:pt x="119" y="79"/>
                  </a:cubicBezTo>
                  <a:close/>
                  <a:moveTo>
                    <a:pt x="40" y="27"/>
                  </a:moveTo>
                  <a:cubicBezTo>
                    <a:pt x="46" y="34"/>
                    <a:pt x="55" y="39"/>
                    <a:pt x="65" y="44"/>
                  </a:cubicBezTo>
                  <a:cubicBezTo>
                    <a:pt x="78" y="38"/>
                    <a:pt x="89" y="32"/>
                    <a:pt x="97" y="25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4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5"/>
            <p:cNvSpPr>
              <a:spLocks noEditPoints="1"/>
            </p:cNvSpPr>
            <p:nvPr userDrawn="1"/>
          </p:nvSpPr>
          <p:spPr bwMode="auto">
            <a:xfrm>
              <a:off x="12117450" y="4691366"/>
              <a:ext cx="200025" cy="198438"/>
            </a:xfrm>
            <a:custGeom>
              <a:avLst/>
              <a:gdLst>
                <a:gd name="T0" fmla="*/ 70 w 134"/>
                <a:gd name="T1" fmla="*/ 24 h 132"/>
                <a:gd name="T2" fmla="*/ 51 w 134"/>
                <a:gd name="T3" fmla="*/ 93 h 132"/>
                <a:gd name="T4" fmla="*/ 107 w 134"/>
                <a:gd name="T5" fmla="*/ 114 h 132"/>
                <a:gd name="T6" fmla="*/ 134 w 134"/>
                <a:gd name="T7" fmla="*/ 114 h 132"/>
                <a:gd name="T8" fmla="*/ 129 w 134"/>
                <a:gd name="T9" fmla="*/ 128 h 132"/>
                <a:gd name="T10" fmla="*/ 107 w 134"/>
                <a:gd name="T11" fmla="*/ 128 h 132"/>
                <a:gd name="T12" fmla="*/ 44 w 134"/>
                <a:gd name="T13" fmla="*/ 105 h 132"/>
                <a:gd name="T14" fmla="*/ 11 w 134"/>
                <a:gd name="T15" fmla="*/ 132 h 132"/>
                <a:gd name="T16" fmla="*/ 0 w 134"/>
                <a:gd name="T17" fmla="*/ 122 h 132"/>
                <a:gd name="T18" fmla="*/ 35 w 134"/>
                <a:gd name="T19" fmla="*/ 93 h 132"/>
                <a:gd name="T20" fmla="*/ 22 w 134"/>
                <a:gd name="T21" fmla="*/ 63 h 132"/>
                <a:gd name="T22" fmla="*/ 13 w 134"/>
                <a:gd name="T23" fmla="*/ 78 h 132"/>
                <a:gd name="T24" fmla="*/ 3 w 134"/>
                <a:gd name="T25" fmla="*/ 70 h 132"/>
                <a:gd name="T26" fmla="*/ 26 w 134"/>
                <a:gd name="T27" fmla="*/ 0 h 132"/>
                <a:gd name="T28" fmla="*/ 40 w 134"/>
                <a:gd name="T29" fmla="*/ 4 h 132"/>
                <a:gd name="T30" fmla="*/ 36 w 134"/>
                <a:gd name="T31" fmla="*/ 23 h 132"/>
                <a:gd name="T32" fmla="*/ 59 w 134"/>
                <a:gd name="T33" fmla="*/ 23 h 132"/>
                <a:gd name="T34" fmla="*/ 61 w 134"/>
                <a:gd name="T35" fmla="*/ 22 h 132"/>
                <a:gd name="T36" fmla="*/ 70 w 134"/>
                <a:gd name="T37" fmla="*/ 24 h 132"/>
                <a:gd name="T38" fmla="*/ 33 w 134"/>
                <a:gd name="T39" fmla="*/ 34 h 132"/>
                <a:gd name="T40" fmla="*/ 29 w 134"/>
                <a:gd name="T41" fmla="*/ 46 h 132"/>
                <a:gd name="T42" fmla="*/ 42 w 134"/>
                <a:gd name="T43" fmla="*/ 80 h 132"/>
                <a:gd name="T44" fmla="*/ 55 w 134"/>
                <a:gd name="T45" fmla="*/ 34 h 132"/>
                <a:gd name="T46" fmla="*/ 33 w 134"/>
                <a:gd name="T47" fmla="*/ 34 h 132"/>
                <a:gd name="T48" fmla="*/ 96 w 134"/>
                <a:gd name="T49" fmla="*/ 105 h 132"/>
                <a:gd name="T50" fmla="*/ 81 w 134"/>
                <a:gd name="T51" fmla="*/ 105 h 132"/>
                <a:gd name="T52" fmla="*/ 81 w 134"/>
                <a:gd name="T53" fmla="*/ 0 h 132"/>
                <a:gd name="T54" fmla="*/ 96 w 134"/>
                <a:gd name="T55" fmla="*/ 0 h 132"/>
                <a:gd name="T56" fmla="*/ 96 w 134"/>
                <a:gd name="T57" fmla="*/ 36 h 132"/>
                <a:gd name="T58" fmla="*/ 100 w 134"/>
                <a:gd name="T59" fmla="*/ 34 h 132"/>
                <a:gd name="T60" fmla="*/ 130 w 134"/>
                <a:gd name="T61" fmla="*/ 72 h 132"/>
                <a:gd name="T62" fmla="*/ 118 w 134"/>
                <a:gd name="T63" fmla="*/ 79 h 132"/>
                <a:gd name="T64" fmla="*/ 96 w 134"/>
                <a:gd name="T65" fmla="*/ 48 h 132"/>
                <a:gd name="T66" fmla="*/ 96 w 134"/>
                <a:gd name="T67" fmla="*/ 10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32">
                  <a:moveTo>
                    <a:pt x="70" y="24"/>
                  </a:moveTo>
                  <a:cubicBezTo>
                    <a:pt x="67" y="53"/>
                    <a:pt x="60" y="75"/>
                    <a:pt x="51" y="93"/>
                  </a:cubicBezTo>
                  <a:cubicBezTo>
                    <a:pt x="66" y="110"/>
                    <a:pt x="87" y="114"/>
                    <a:pt x="107" y="114"/>
                  </a:cubicBezTo>
                  <a:cubicBezTo>
                    <a:pt x="113" y="114"/>
                    <a:pt x="128" y="114"/>
                    <a:pt x="134" y="114"/>
                  </a:cubicBezTo>
                  <a:cubicBezTo>
                    <a:pt x="132" y="118"/>
                    <a:pt x="129" y="125"/>
                    <a:pt x="129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83" y="128"/>
                    <a:pt x="61" y="124"/>
                    <a:pt x="44" y="105"/>
                  </a:cubicBezTo>
                  <a:cubicBezTo>
                    <a:pt x="35" y="117"/>
                    <a:pt x="24" y="126"/>
                    <a:pt x="11" y="132"/>
                  </a:cubicBezTo>
                  <a:cubicBezTo>
                    <a:pt x="9" y="129"/>
                    <a:pt x="4" y="124"/>
                    <a:pt x="0" y="122"/>
                  </a:cubicBezTo>
                  <a:cubicBezTo>
                    <a:pt x="14" y="116"/>
                    <a:pt x="26" y="106"/>
                    <a:pt x="35" y="93"/>
                  </a:cubicBezTo>
                  <a:cubicBezTo>
                    <a:pt x="30" y="85"/>
                    <a:pt x="26" y="75"/>
                    <a:pt x="22" y="63"/>
                  </a:cubicBezTo>
                  <a:cubicBezTo>
                    <a:pt x="20" y="69"/>
                    <a:pt x="17" y="74"/>
                    <a:pt x="13" y="78"/>
                  </a:cubicBezTo>
                  <a:cubicBezTo>
                    <a:pt x="11" y="76"/>
                    <a:pt x="6" y="72"/>
                    <a:pt x="3" y="70"/>
                  </a:cubicBezTo>
                  <a:cubicBezTo>
                    <a:pt x="13" y="56"/>
                    <a:pt x="22" y="28"/>
                    <a:pt x="26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0"/>
                    <a:pt x="38" y="16"/>
                    <a:pt x="36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70" y="24"/>
                  </a:lnTo>
                  <a:close/>
                  <a:moveTo>
                    <a:pt x="33" y="34"/>
                  </a:moveTo>
                  <a:cubicBezTo>
                    <a:pt x="31" y="38"/>
                    <a:pt x="30" y="42"/>
                    <a:pt x="29" y="46"/>
                  </a:cubicBezTo>
                  <a:cubicBezTo>
                    <a:pt x="33" y="60"/>
                    <a:pt x="37" y="71"/>
                    <a:pt x="42" y="80"/>
                  </a:cubicBezTo>
                  <a:cubicBezTo>
                    <a:pt x="48" y="68"/>
                    <a:pt x="52" y="52"/>
                    <a:pt x="55" y="34"/>
                  </a:cubicBezTo>
                  <a:lnTo>
                    <a:pt x="33" y="34"/>
                  </a:lnTo>
                  <a:close/>
                  <a:moveTo>
                    <a:pt x="96" y="105"/>
                  </a:moveTo>
                  <a:cubicBezTo>
                    <a:pt x="81" y="105"/>
                    <a:pt x="81" y="105"/>
                    <a:pt x="81" y="10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1" y="46"/>
                    <a:pt x="124" y="62"/>
                    <a:pt x="130" y="7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3" y="71"/>
                    <a:pt x="105" y="59"/>
                    <a:pt x="96" y="48"/>
                  </a:cubicBezTo>
                  <a:lnTo>
                    <a:pt x="96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solidFill>
            <a:srgbClr val="000000">
              <a:alpha val="20000"/>
            </a:srgbClr>
          </a:solidFill>
        </p:spPr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right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r="277"/>
          <a:stretch>
            <a:fillRect/>
          </a:stretch>
        </p:blipFill>
        <p:spPr>
          <a:xfrm>
            <a:off x="7677150" y="-2621"/>
            <a:ext cx="4514850" cy="6858000"/>
          </a:xfrm>
          <a:prstGeom prst="rect">
            <a:avLst/>
          </a:prstGeom>
        </p:spPr>
      </p:pic>
      <p:pic>
        <p:nvPicPr>
          <p:cNvPr id="8" name="bg_lef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bg_main_theme"/>
          <p:cNvSpPr/>
          <p:nvPr userDrawn="1"/>
        </p:nvSpPr>
        <p:spPr>
          <a:xfrm>
            <a:off x="956064" y="0"/>
            <a:ext cx="677823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ttern"/>
          <p:cNvSpPr/>
          <p:nvPr userDrawn="1"/>
        </p:nvSpPr>
        <p:spPr>
          <a:xfrm>
            <a:off x="504000" y="2951480"/>
            <a:ext cx="8597407" cy="3903899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-12182" t="-11784" r="-11344" b="-99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main_board"/>
          <p:cNvGrpSpPr/>
          <p:nvPr userDrawn="1"/>
        </p:nvGrpSpPr>
        <p:grpSpPr>
          <a:xfrm>
            <a:off x="1443990" y="1400452"/>
            <a:ext cx="6774180" cy="2709268"/>
            <a:chOff x="685800" y="1400452"/>
            <a:chExt cx="8600440" cy="2709268"/>
          </a:xfrm>
          <a:effectLst>
            <a:outerShdw blurRad="2032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4" name="矩形 13"/>
            <p:cNvSpPr/>
            <p:nvPr userDrawn="1"/>
          </p:nvSpPr>
          <p:spPr>
            <a:xfrm>
              <a:off x="685800" y="1400452"/>
              <a:ext cx="8600440" cy="2595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685800" y="1513840"/>
              <a:ext cx="8600440" cy="2595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63639" y="2004459"/>
            <a:ext cx="5972261" cy="833633"/>
          </a:xfrm>
        </p:spPr>
        <p:txBody>
          <a:bodyPr anchor="ctr">
            <a:noAutofit/>
          </a:bodyPr>
          <a:lstStyle>
            <a:lvl1pPr algn="l">
              <a:defRPr sz="6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63639" y="2838092"/>
            <a:ext cx="5972261" cy="49061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单击以编辑副标题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439934" y="2004459"/>
            <a:ext cx="233680" cy="743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jwc_logo"/>
          <p:cNvGrpSpPr/>
          <p:nvPr userDrawn="1"/>
        </p:nvGrpSpPr>
        <p:grpSpPr>
          <a:xfrm>
            <a:off x="1520739" y="6242962"/>
            <a:ext cx="2293893" cy="305514"/>
            <a:chOff x="8729725" y="4570716"/>
            <a:chExt cx="3587750" cy="477838"/>
          </a:xfrm>
          <a:solidFill>
            <a:schemeClr val="bg1">
              <a:alpha val="50000"/>
            </a:schemeClr>
          </a:solidFill>
        </p:grpSpPr>
        <p:sp>
          <p:nvSpPr>
            <p:cNvPr id="18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3"/>
            <p:cNvSpPr>
              <a:spLocks noEditPoints="1"/>
            </p:cNvSpPr>
            <p:nvPr userDrawn="1"/>
          </p:nvSpPr>
          <p:spPr bwMode="auto">
            <a:xfrm>
              <a:off x="11687238" y="4692954"/>
              <a:ext cx="201613" cy="196850"/>
            </a:xfrm>
            <a:custGeom>
              <a:avLst/>
              <a:gdLst>
                <a:gd name="T0" fmla="*/ 109 w 136"/>
                <a:gd name="T1" fmla="*/ 93 h 131"/>
                <a:gd name="T2" fmla="*/ 126 w 136"/>
                <a:gd name="T3" fmla="*/ 131 h 131"/>
                <a:gd name="T4" fmla="*/ 68 w 136"/>
                <a:gd name="T5" fmla="*/ 131 h 131"/>
                <a:gd name="T6" fmla="*/ 93 w 136"/>
                <a:gd name="T7" fmla="*/ 93 h 131"/>
                <a:gd name="T8" fmla="*/ 73 w 136"/>
                <a:gd name="T9" fmla="*/ 71 h 131"/>
                <a:gd name="T10" fmla="*/ 44 w 136"/>
                <a:gd name="T11" fmla="*/ 82 h 131"/>
                <a:gd name="T12" fmla="*/ 72 w 136"/>
                <a:gd name="T13" fmla="*/ 85 h 131"/>
                <a:gd name="T14" fmla="*/ 44 w 136"/>
                <a:gd name="T15" fmla="*/ 100 h 131"/>
                <a:gd name="T16" fmla="*/ 38 w 136"/>
                <a:gd name="T17" fmla="*/ 129 h 131"/>
                <a:gd name="T18" fmla="*/ 14 w 136"/>
                <a:gd name="T19" fmla="*/ 119 h 131"/>
                <a:gd name="T20" fmla="*/ 31 w 136"/>
                <a:gd name="T21" fmla="*/ 117 h 131"/>
                <a:gd name="T22" fmla="*/ 3 w 136"/>
                <a:gd name="T23" fmla="*/ 104 h 131"/>
                <a:gd name="T24" fmla="*/ 31 w 136"/>
                <a:gd name="T25" fmla="*/ 89 h 131"/>
                <a:gd name="T26" fmla="*/ 31 w 136"/>
                <a:gd name="T27" fmla="*/ 80 h 131"/>
                <a:gd name="T28" fmla="*/ 33 w 136"/>
                <a:gd name="T29" fmla="*/ 69 h 131"/>
                <a:gd name="T30" fmla="*/ 0 w 136"/>
                <a:gd name="T31" fmla="*/ 75 h 131"/>
                <a:gd name="T32" fmla="*/ 14 w 136"/>
                <a:gd name="T33" fmla="*/ 58 h 131"/>
                <a:gd name="T34" fmla="*/ 35 w 136"/>
                <a:gd name="T35" fmla="*/ 49 h 131"/>
                <a:gd name="T36" fmla="*/ 1 w 136"/>
                <a:gd name="T37" fmla="*/ 37 h 131"/>
                <a:gd name="T38" fmla="*/ 25 w 136"/>
                <a:gd name="T39" fmla="*/ 25 h 131"/>
                <a:gd name="T40" fmla="*/ 7 w 136"/>
                <a:gd name="T41" fmla="*/ 14 h 131"/>
                <a:gd name="T42" fmla="*/ 25 w 136"/>
                <a:gd name="T43" fmla="*/ 0 h 131"/>
                <a:gd name="T44" fmla="*/ 37 w 136"/>
                <a:gd name="T45" fmla="*/ 14 h 131"/>
                <a:gd name="T46" fmla="*/ 53 w 136"/>
                <a:gd name="T47" fmla="*/ 24 h 131"/>
                <a:gd name="T48" fmla="*/ 75 w 136"/>
                <a:gd name="T49" fmla="*/ 7 h 131"/>
                <a:gd name="T50" fmla="*/ 70 w 136"/>
                <a:gd name="T51" fmla="*/ 38 h 131"/>
                <a:gd name="T52" fmla="*/ 84 w 136"/>
                <a:gd name="T53" fmla="*/ 0 h 131"/>
                <a:gd name="T54" fmla="*/ 92 w 136"/>
                <a:gd name="T55" fmla="*/ 26 h 131"/>
                <a:gd name="T56" fmla="*/ 133 w 136"/>
                <a:gd name="T57" fmla="*/ 37 h 131"/>
                <a:gd name="T58" fmla="*/ 45 w 136"/>
                <a:gd name="T59" fmla="*/ 36 h 131"/>
                <a:gd name="T60" fmla="*/ 38 w 136"/>
                <a:gd name="T61" fmla="*/ 24 h 131"/>
                <a:gd name="T62" fmla="*/ 45 w 136"/>
                <a:gd name="T63" fmla="*/ 36 h 131"/>
                <a:gd name="T64" fmla="*/ 71 w 136"/>
                <a:gd name="T65" fmla="*/ 48 h 131"/>
                <a:gd name="T66" fmla="*/ 44 w 136"/>
                <a:gd name="T67" fmla="*/ 57 h 131"/>
                <a:gd name="T68" fmla="*/ 58 w 136"/>
                <a:gd name="T69" fmla="*/ 56 h 131"/>
                <a:gd name="T70" fmla="*/ 90 w 136"/>
                <a:gd name="T71" fmla="*/ 37 h 131"/>
                <a:gd name="T72" fmla="*/ 111 w 136"/>
                <a:gd name="T73" fmla="*/ 3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6" h="131">
                  <a:moveTo>
                    <a:pt x="125" y="37"/>
                  </a:moveTo>
                  <a:cubicBezTo>
                    <a:pt x="122" y="59"/>
                    <a:pt x="117" y="78"/>
                    <a:pt x="109" y="93"/>
                  </a:cubicBezTo>
                  <a:cubicBezTo>
                    <a:pt x="116" y="104"/>
                    <a:pt x="124" y="113"/>
                    <a:pt x="136" y="119"/>
                  </a:cubicBezTo>
                  <a:cubicBezTo>
                    <a:pt x="132" y="122"/>
                    <a:pt x="128" y="127"/>
                    <a:pt x="126" y="131"/>
                  </a:cubicBezTo>
                  <a:cubicBezTo>
                    <a:pt x="116" y="125"/>
                    <a:pt x="107" y="116"/>
                    <a:pt x="100" y="106"/>
                  </a:cubicBezTo>
                  <a:cubicBezTo>
                    <a:pt x="92" y="116"/>
                    <a:pt x="82" y="125"/>
                    <a:pt x="68" y="131"/>
                  </a:cubicBezTo>
                  <a:cubicBezTo>
                    <a:pt x="67" y="128"/>
                    <a:pt x="63" y="122"/>
                    <a:pt x="60" y="119"/>
                  </a:cubicBezTo>
                  <a:cubicBezTo>
                    <a:pt x="75" y="113"/>
                    <a:pt x="85" y="104"/>
                    <a:pt x="93" y="93"/>
                  </a:cubicBezTo>
                  <a:cubicBezTo>
                    <a:pt x="88" y="82"/>
                    <a:pt x="84" y="70"/>
                    <a:pt x="82" y="57"/>
                  </a:cubicBezTo>
                  <a:cubicBezTo>
                    <a:pt x="79" y="63"/>
                    <a:pt x="76" y="67"/>
                    <a:pt x="73" y="71"/>
                  </a:cubicBezTo>
                  <a:cubicBezTo>
                    <a:pt x="72" y="69"/>
                    <a:pt x="68" y="66"/>
                    <a:pt x="65" y="63"/>
                  </a:cubicBezTo>
                  <a:cubicBezTo>
                    <a:pt x="59" y="70"/>
                    <a:pt x="51" y="77"/>
                    <a:pt x="44" y="82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53" y="87"/>
                    <a:pt x="63" y="86"/>
                    <a:pt x="72" y="8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44" y="100"/>
                    <a:pt x="44" y="100"/>
                    <a:pt x="44" y="100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4" y="123"/>
                    <a:pt x="43" y="127"/>
                    <a:pt x="38" y="129"/>
                  </a:cubicBezTo>
                  <a:cubicBezTo>
                    <a:pt x="34" y="131"/>
                    <a:pt x="28" y="131"/>
                    <a:pt x="18" y="131"/>
                  </a:cubicBezTo>
                  <a:cubicBezTo>
                    <a:pt x="18" y="127"/>
                    <a:pt x="16" y="122"/>
                    <a:pt x="14" y="119"/>
                  </a:cubicBezTo>
                  <a:cubicBezTo>
                    <a:pt x="21" y="119"/>
                    <a:pt x="27" y="119"/>
                    <a:pt x="29" y="119"/>
                  </a:cubicBezTo>
                  <a:cubicBezTo>
                    <a:pt x="31" y="119"/>
                    <a:pt x="31" y="119"/>
                    <a:pt x="31" y="11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0" y="91"/>
                    <a:pt x="20" y="90"/>
                    <a:pt x="31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6" y="77"/>
                    <a:pt x="41" y="73"/>
                    <a:pt x="46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26" y="75"/>
                    <a:pt x="18" y="81"/>
                    <a:pt x="10" y="85"/>
                  </a:cubicBezTo>
                  <a:cubicBezTo>
                    <a:pt x="8" y="83"/>
                    <a:pt x="3" y="78"/>
                    <a:pt x="0" y="75"/>
                  </a:cubicBezTo>
                  <a:cubicBezTo>
                    <a:pt x="5" y="73"/>
                    <a:pt x="10" y="70"/>
                    <a:pt x="14" y="6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9" y="55"/>
                    <a:pt x="32" y="52"/>
                    <a:pt x="35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7" y="17"/>
                    <a:pt x="60" y="11"/>
                    <a:pt x="63" y="3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8"/>
                    <a:pt x="66" y="28"/>
                    <a:pt x="59" y="38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7" y="35"/>
                    <a:pt x="82" y="18"/>
                    <a:pt x="84" y="0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6" y="11"/>
                    <a:pt x="95" y="19"/>
                    <a:pt x="92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25" y="37"/>
                    <a:pt x="125" y="37"/>
                    <a:pt x="125" y="37"/>
                  </a:cubicBezTo>
                  <a:close/>
                  <a:moveTo>
                    <a:pt x="45" y="36"/>
                  </a:moveTo>
                  <a:cubicBezTo>
                    <a:pt x="48" y="33"/>
                    <a:pt x="50" y="28"/>
                    <a:pt x="53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36"/>
                    <a:pt x="38" y="36"/>
                    <a:pt x="38" y="36"/>
                  </a:cubicBezTo>
                  <a:lnTo>
                    <a:pt x="45" y="36"/>
                  </a:lnTo>
                  <a:close/>
                  <a:moveTo>
                    <a:pt x="63" y="60"/>
                  </a:moveTo>
                  <a:cubicBezTo>
                    <a:pt x="66" y="57"/>
                    <a:pt x="68" y="53"/>
                    <a:pt x="71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51"/>
                    <a:pt x="47" y="54"/>
                    <a:pt x="4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8" y="56"/>
                    <a:pt x="58" y="56"/>
                    <a:pt x="58" y="56"/>
                  </a:cubicBezTo>
                  <a:lnTo>
                    <a:pt x="63" y="60"/>
                  </a:lnTo>
                  <a:close/>
                  <a:moveTo>
                    <a:pt x="90" y="37"/>
                  </a:moveTo>
                  <a:cubicBezTo>
                    <a:pt x="92" y="52"/>
                    <a:pt x="96" y="65"/>
                    <a:pt x="101" y="78"/>
                  </a:cubicBezTo>
                  <a:cubicBezTo>
                    <a:pt x="106" y="66"/>
                    <a:pt x="109" y="53"/>
                    <a:pt x="111" y="37"/>
                  </a:cubicBezTo>
                  <a:lnTo>
                    <a:pt x="9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4"/>
            <p:cNvSpPr>
              <a:spLocks noEditPoints="1"/>
            </p:cNvSpPr>
            <p:nvPr userDrawn="1"/>
          </p:nvSpPr>
          <p:spPr bwMode="auto">
            <a:xfrm>
              <a:off x="11906313" y="4691366"/>
              <a:ext cx="195263" cy="198438"/>
            </a:xfrm>
            <a:custGeom>
              <a:avLst/>
              <a:gdLst>
                <a:gd name="T0" fmla="*/ 119 w 131"/>
                <a:gd name="T1" fmla="*/ 19 h 132"/>
                <a:gd name="T2" fmla="*/ 82 w 131"/>
                <a:gd name="T3" fmla="*/ 49 h 132"/>
                <a:gd name="T4" fmla="*/ 131 w 131"/>
                <a:gd name="T5" fmla="*/ 56 h 132"/>
                <a:gd name="T6" fmla="*/ 123 w 131"/>
                <a:gd name="T7" fmla="*/ 68 h 132"/>
                <a:gd name="T8" fmla="*/ 65 w 131"/>
                <a:gd name="T9" fmla="*/ 56 h 132"/>
                <a:gd name="T10" fmla="*/ 5 w 131"/>
                <a:gd name="T11" fmla="*/ 70 h 132"/>
                <a:gd name="T12" fmla="*/ 0 w 131"/>
                <a:gd name="T13" fmla="*/ 58 h 132"/>
                <a:gd name="T14" fmla="*/ 50 w 131"/>
                <a:gd name="T15" fmla="*/ 49 h 132"/>
                <a:gd name="T16" fmla="*/ 31 w 131"/>
                <a:gd name="T17" fmla="*/ 34 h 132"/>
                <a:gd name="T18" fmla="*/ 13 w 131"/>
                <a:gd name="T19" fmla="*/ 46 h 132"/>
                <a:gd name="T20" fmla="*/ 5 w 131"/>
                <a:gd name="T21" fmla="*/ 36 h 132"/>
                <a:gd name="T22" fmla="*/ 47 w 131"/>
                <a:gd name="T23" fmla="*/ 0 h 132"/>
                <a:gd name="T24" fmla="*/ 60 w 131"/>
                <a:gd name="T25" fmla="*/ 2 h 132"/>
                <a:gd name="T26" fmla="*/ 52 w 131"/>
                <a:gd name="T27" fmla="*/ 14 h 132"/>
                <a:gd name="T28" fmla="*/ 108 w 131"/>
                <a:gd name="T29" fmla="*/ 14 h 132"/>
                <a:gd name="T30" fmla="*/ 111 w 131"/>
                <a:gd name="T31" fmla="*/ 14 h 132"/>
                <a:gd name="T32" fmla="*/ 119 w 131"/>
                <a:gd name="T33" fmla="*/ 19 h 132"/>
                <a:gd name="T34" fmla="*/ 119 w 131"/>
                <a:gd name="T35" fmla="*/ 79 h 132"/>
                <a:gd name="T36" fmla="*/ 118 w 131"/>
                <a:gd name="T37" fmla="*/ 85 h 132"/>
                <a:gd name="T38" fmla="*/ 106 w 131"/>
                <a:gd name="T39" fmla="*/ 126 h 132"/>
                <a:gd name="T40" fmla="*/ 93 w 131"/>
                <a:gd name="T41" fmla="*/ 130 h 132"/>
                <a:gd name="T42" fmla="*/ 71 w 131"/>
                <a:gd name="T43" fmla="*/ 130 h 132"/>
                <a:gd name="T44" fmla="*/ 66 w 131"/>
                <a:gd name="T45" fmla="*/ 118 h 132"/>
                <a:gd name="T46" fmla="*/ 89 w 131"/>
                <a:gd name="T47" fmla="*/ 120 h 132"/>
                <a:gd name="T48" fmla="*/ 95 w 131"/>
                <a:gd name="T49" fmla="*/ 118 h 132"/>
                <a:gd name="T50" fmla="*/ 104 w 131"/>
                <a:gd name="T51" fmla="*/ 91 h 132"/>
                <a:gd name="T52" fmla="*/ 63 w 131"/>
                <a:gd name="T53" fmla="*/ 91 h 132"/>
                <a:gd name="T54" fmla="*/ 9 w 131"/>
                <a:gd name="T55" fmla="*/ 132 h 132"/>
                <a:gd name="T56" fmla="*/ 1 w 131"/>
                <a:gd name="T57" fmla="*/ 121 h 132"/>
                <a:gd name="T58" fmla="*/ 48 w 131"/>
                <a:gd name="T59" fmla="*/ 91 h 132"/>
                <a:gd name="T60" fmla="*/ 11 w 131"/>
                <a:gd name="T61" fmla="*/ 91 h 132"/>
                <a:gd name="T62" fmla="*/ 11 w 131"/>
                <a:gd name="T63" fmla="*/ 79 h 132"/>
                <a:gd name="T64" fmla="*/ 53 w 131"/>
                <a:gd name="T65" fmla="*/ 79 h 132"/>
                <a:gd name="T66" fmla="*/ 55 w 131"/>
                <a:gd name="T67" fmla="*/ 66 h 132"/>
                <a:gd name="T68" fmla="*/ 69 w 131"/>
                <a:gd name="T69" fmla="*/ 67 h 132"/>
                <a:gd name="T70" fmla="*/ 66 w 131"/>
                <a:gd name="T71" fmla="*/ 80 h 132"/>
                <a:gd name="T72" fmla="*/ 119 w 131"/>
                <a:gd name="T73" fmla="*/ 79 h 132"/>
                <a:gd name="T74" fmla="*/ 40 w 131"/>
                <a:gd name="T75" fmla="*/ 27 h 132"/>
                <a:gd name="T76" fmla="*/ 65 w 131"/>
                <a:gd name="T77" fmla="*/ 44 h 132"/>
                <a:gd name="T78" fmla="*/ 97 w 131"/>
                <a:gd name="T79" fmla="*/ 25 h 132"/>
                <a:gd name="T80" fmla="*/ 42 w 131"/>
                <a:gd name="T81" fmla="*/ 25 h 132"/>
                <a:gd name="T82" fmla="*/ 40 w 131"/>
                <a:gd name="T83" fmla="*/ 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" h="132">
                  <a:moveTo>
                    <a:pt x="119" y="19"/>
                  </a:moveTo>
                  <a:cubicBezTo>
                    <a:pt x="110" y="32"/>
                    <a:pt x="97" y="42"/>
                    <a:pt x="82" y="49"/>
                  </a:cubicBezTo>
                  <a:cubicBezTo>
                    <a:pt x="96" y="53"/>
                    <a:pt x="113" y="55"/>
                    <a:pt x="131" y="56"/>
                  </a:cubicBezTo>
                  <a:cubicBezTo>
                    <a:pt x="128" y="59"/>
                    <a:pt x="125" y="64"/>
                    <a:pt x="123" y="68"/>
                  </a:cubicBezTo>
                  <a:cubicBezTo>
                    <a:pt x="101" y="66"/>
                    <a:pt x="82" y="63"/>
                    <a:pt x="65" y="56"/>
                  </a:cubicBezTo>
                  <a:cubicBezTo>
                    <a:pt x="47" y="63"/>
                    <a:pt x="26" y="67"/>
                    <a:pt x="5" y="70"/>
                  </a:cubicBezTo>
                  <a:cubicBezTo>
                    <a:pt x="4" y="66"/>
                    <a:pt x="2" y="61"/>
                    <a:pt x="0" y="58"/>
                  </a:cubicBezTo>
                  <a:cubicBezTo>
                    <a:pt x="17" y="56"/>
                    <a:pt x="34" y="53"/>
                    <a:pt x="50" y="49"/>
                  </a:cubicBezTo>
                  <a:cubicBezTo>
                    <a:pt x="43" y="45"/>
                    <a:pt x="37" y="40"/>
                    <a:pt x="31" y="34"/>
                  </a:cubicBezTo>
                  <a:cubicBezTo>
                    <a:pt x="26" y="38"/>
                    <a:pt x="20" y="42"/>
                    <a:pt x="13" y="46"/>
                  </a:cubicBezTo>
                  <a:cubicBezTo>
                    <a:pt x="12" y="42"/>
                    <a:pt x="8" y="38"/>
                    <a:pt x="5" y="36"/>
                  </a:cubicBezTo>
                  <a:cubicBezTo>
                    <a:pt x="25" y="26"/>
                    <a:pt x="39" y="12"/>
                    <a:pt x="47" y="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8" y="6"/>
                    <a:pt x="55" y="10"/>
                    <a:pt x="52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1" y="14"/>
                    <a:pt x="111" y="14"/>
                    <a:pt x="111" y="14"/>
                  </a:cubicBezTo>
                  <a:lnTo>
                    <a:pt x="119" y="19"/>
                  </a:lnTo>
                  <a:close/>
                  <a:moveTo>
                    <a:pt x="119" y="79"/>
                  </a:moveTo>
                  <a:cubicBezTo>
                    <a:pt x="119" y="79"/>
                    <a:pt x="118" y="83"/>
                    <a:pt x="118" y="85"/>
                  </a:cubicBezTo>
                  <a:cubicBezTo>
                    <a:pt x="115" y="110"/>
                    <a:pt x="111" y="121"/>
                    <a:pt x="106" y="126"/>
                  </a:cubicBezTo>
                  <a:cubicBezTo>
                    <a:pt x="103" y="129"/>
                    <a:pt x="99" y="130"/>
                    <a:pt x="93" y="130"/>
                  </a:cubicBezTo>
                  <a:cubicBezTo>
                    <a:pt x="88" y="131"/>
                    <a:pt x="79" y="131"/>
                    <a:pt x="71" y="130"/>
                  </a:cubicBezTo>
                  <a:cubicBezTo>
                    <a:pt x="71" y="126"/>
                    <a:pt x="69" y="122"/>
                    <a:pt x="66" y="118"/>
                  </a:cubicBezTo>
                  <a:cubicBezTo>
                    <a:pt x="75" y="119"/>
                    <a:pt x="85" y="120"/>
                    <a:pt x="89" y="120"/>
                  </a:cubicBezTo>
                  <a:cubicBezTo>
                    <a:pt x="92" y="120"/>
                    <a:pt x="94" y="120"/>
                    <a:pt x="95" y="118"/>
                  </a:cubicBezTo>
                  <a:cubicBezTo>
                    <a:pt x="99" y="116"/>
                    <a:pt x="101" y="107"/>
                    <a:pt x="104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53" y="113"/>
                    <a:pt x="36" y="125"/>
                    <a:pt x="9" y="132"/>
                  </a:cubicBezTo>
                  <a:cubicBezTo>
                    <a:pt x="8" y="129"/>
                    <a:pt x="4" y="123"/>
                    <a:pt x="1" y="121"/>
                  </a:cubicBezTo>
                  <a:cubicBezTo>
                    <a:pt x="25" y="116"/>
                    <a:pt x="40" y="107"/>
                    <a:pt x="48" y="91"/>
                  </a:cubicBezTo>
                  <a:cubicBezTo>
                    <a:pt x="11" y="91"/>
                    <a:pt x="11" y="91"/>
                    <a:pt x="11" y="91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4" y="75"/>
                    <a:pt x="55" y="71"/>
                    <a:pt x="55" y="66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72"/>
                    <a:pt x="67" y="76"/>
                    <a:pt x="66" y="80"/>
                  </a:cubicBezTo>
                  <a:cubicBezTo>
                    <a:pt x="119" y="79"/>
                    <a:pt x="119" y="79"/>
                    <a:pt x="119" y="79"/>
                  </a:cubicBezTo>
                  <a:close/>
                  <a:moveTo>
                    <a:pt x="40" y="27"/>
                  </a:moveTo>
                  <a:cubicBezTo>
                    <a:pt x="46" y="34"/>
                    <a:pt x="55" y="39"/>
                    <a:pt x="65" y="44"/>
                  </a:cubicBezTo>
                  <a:cubicBezTo>
                    <a:pt x="78" y="38"/>
                    <a:pt x="89" y="32"/>
                    <a:pt x="97" y="25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4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55"/>
            <p:cNvSpPr>
              <a:spLocks noEditPoints="1"/>
            </p:cNvSpPr>
            <p:nvPr userDrawn="1"/>
          </p:nvSpPr>
          <p:spPr bwMode="auto">
            <a:xfrm>
              <a:off x="12117450" y="4691366"/>
              <a:ext cx="200025" cy="198438"/>
            </a:xfrm>
            <a:custGeom>
              <a:avLst/>
              <a:gdLst>
                <a:gd name="T0" fmla="*/ 70 w 134"/>
                <a:gd name="T1" fmla="*/ 24 h 132"/>
                <a:gd name="T2" fmla="*/ 51 w 134"/>
                <a:gd name="T3" fmla="*/ 93 h 132"/>
                <a:gd name="T4" fmla="*/ 107 w 134"/>
                <a:gd name="T5" fmla="*/ 114 h 132"/>
                <a:gd name="T6" fmla="*/ 134 w 134"/>
                <a:gd name="T7" fmla="*/ 114 h 132"/>
                <a:gd name="T8" fmla="*/ 129 w 134"/>
                <a:gd name="T9" fmla="*/ 128 h 132"/>
                <a:gd name="T10" fmla="*/ 107 w 134"/>
                <a:gd name="T11" fmla="*/ 128 h 132"/>
                <a:gd name="T12" fmla="*/ 44 w 134"/>
                <a:gd name="T13" fmla="*/ 105 h 132"/>
                <a:gd name="T14" fmla="*/ 11 w 134"/>
                <a:gd name="T15" fmla="*/ 132 h 132"/>
                <a:gd name="T16" fmla="*/ 0 w 134"/>
                <a:gd name="T17" fmla="*/ 122 h 132"/>
                <a:gd name="T18" fmla="*/ 35 w 134"/>
                <a:gd name="T19" fmla="*/ 93 h 132"/>
                <a:gd name="T20" fmla="*/ 22 w 134"/>
                <a:gd name="T21" fmla="*/ 63 h 132"/>
                <a:gd name="T22" fmla="*/ 13 w 134"/>
                <a:gd name="T23" fmla="*/ 78 h 132"/>
                <a:gd name="T24" fmla="*/ 3 w 134"/>
                <a:gd name="T25" fmla="*/ 70 h 132"/>
                <a:gd name="T26" fmla="*/ 26 w 134"/>
                <a:gd name="T27" fmla="*/ 0 h 132"/>
                <a:gd name="T28" fmla="*/ 40 w 134"/>
                <a:gd name="T29" fmla="*/ 4 h 132"/>
                <a:gd name="T30" fmla="*/ 36 w 134"/>
                <a:gd name="T31" fmla="*/ 23 h 132"/>
                <a:gd name="T32" fmla="*/ 59 w 134"/>
                <a:gd name="T33" fmla="*/ 23 h 132"/>
                <a:gd name="T34" fmla="*/ 61 w 134"/>
                <a:gd name="T35" fmla="*/ 22 h 132"/>
                <a:gd name="T36" fmla="*/ 70 w 134"/>
                <a:gd name="T37" fmla="*/ 24 h 132"/>
                <a:gd name="T38" fmla="*/ 33 w 134"/>
                <a:gd name="T39" fmla="*/ 34 h 132"/>
                <a:gd name="T40" fmla="*/ 29 w 134"/>
                <a:gd name="T41" fmla="*/ 46 h 132"/>
                <a:gd name="T42" fmla="*/ 42 w 134"/>
                <a:gd name="T43" fmla="*/ 80 h 132"/>
                <a:gd name="T44" fmla="*/ 55 w 134"/>
                <a:gd name="T45" fmla="*/ 34 h 132"/>
                <a:gd name="T46" fmla="*/ 33 w 134"/>
                <a:gd name="T47" fmla="*/ 34 h 132"/>
                <a:gd name="T48" fmla="*/ 96 w 134"/>
                <a:gd name="T49" fmla="*/ 105 h 132"/>
                <a:gd name="T50" fmla="*/ 81 w 134"/>
                <a:gd name="T51" fmla="*/ 105 h 132"/>
                <a:gd name="T52" fmla="*/ 81 w 134"/>
                <a:gd name="T53" fmla="*/ 0 h 132"/>
                <a:gd name="T54" fmla="*/ 96 w 134"/>
                <a:gd name="T55" fmla="*/ 0 h 132"/>
                <a:gd name="T56" fmla="*/ 96 w 134"/>
                <a:gd name="T57" fmla="*/ 36 h 132"/>
                <a:gd name="T58" fmla="*/ 100 w 134"/>
                <a:gd name="T59" fmla="*/ 34 h 132"/>
                <a:gd name="T60" fmla="*/ 130 w 134"/>
                <a:gd name="T61" fmla="*/ 72 h 132"/>
                <a:gd name="T62" fmla="*/ 118 w 134"/>
                <a:gd name="T63" fmla="*/ 79 h 132"/>
                <a:gd name="T64" fmla="*/ 96 w 134"/>
                <a:gd name="T65" fmla="*/ 48 h 132"/>
                <a:gd name="T66" fmla="*/ 96 w 134"/>
                <a:gd name="T67" fmla="*/ 10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32">
                  <a:moveTo>
                    <a:pt x="70" y="24"/>
                  </a:moveTo>
                  <a:cubicBezTo>
                    <a:pt x="67" y="53"/>
                    <a:pt x="60" y="75"/>
                    <a:pt x="51" y="93"/>
                  </a:cubicBezTo>
                  <a:cubicBezTo>
                    <a:pt x="66" y="110"/>
                    <a:pt x="87" y="114"/>
                    <a:pt x="107" y="114"/>
                  </a:cubicBezTo>
                  <a:cubicBezTo>
                    <a:pt x="113" y="114"/>
                    <a:pt x="128" y="114"/>
                    <a:pt x="134" y="114"/>
                  </a:cubicBezTo>
                  <a:cubicBezTo>
                    <a:pt x="132" y="118"/>
                    <a:pt x="129" y="125"/>
                    <a:pt x="129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83" y="128"/>
                    <a:pt x="61" y="124"/>
                    <a:pt x="44" y="105"/>
                  </a:cubicBezTo>
                  <a:cubicBezTo>
                    <a:pt x="35" y="117"/>
                    <a:pt x="24" y="126"/>
                    <a:pt x="11" y="132"/>
                  </a:cubicBezTo>
                  <a:cubicBezTo>
                    <a:pt x="9" y="129"/>
                    <a:pt x="4" y="124"/>
                    <a:pt x="0" y="122"/>
                  </a:cubicBezTo>
                  <a:cubicBezTo>
                    <a:pt x="14" y="116"/>
                    <a:pt x="26" y="106"/>
                    <a:pt x="35" y="93"/>
                  </a:cubicBezTo>
                  <a:cubicBezTo>
                    <a:pt x="30" y="85"/>
                    <a:pt x="26" y="75"/>
                    <a:pt x="22" y="63"/>
                  </a:cubicBezTo>
                  <a:cubicBezTo>
                    <a:pt x="20" y="69"/>
                    <a:pt x="17" y="74"/>
                    <a:pt x="13" y="78"/>
                  </a:cubicBezTo>
                  <a:cubicBezTo>
                    <a:pt x="11" y="76"/>
                    <a:pt x="6" y="72"/>
                    <a:pt x="3" y="70"/>
                  </a:cubicBezTo>
                  <a:cubicBezTo>
                    <a:pt x="13" y="56"/>
                    <a:pt x="22" y="28"/>
                    <a:pt x="26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10"/>
                    <a:pt x="38" y="16"/>
                    <a:pt x="36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70" y="24"/>
                  </a:lnTo>
                  <a:close/>
                  <a:moveTo>
                    <a:pt x="33" y="34"/>
                  </a:moveTo>
                  <a:cubicBezTo>
                    <a:pt x="31" y="38"/>
                    <a:pt x="30" y="42"/>
                    <a:pt x="29" y="46"/>
                  </a:cubicBezTo>
                  <a:cubicBezTo>
                    <a:pt x="33" y="60"/>
                    <a:pt x="37" y="71"/>
                    <a:pt x="42" y="80"/>
                  </a:cubicBezTo>
                  <a:cubicBezTo>
                    <a:pt x="48" y="68"/>
                    <a:pt x="52" y="52"/>
                    <a:pt x="55" y="34"/>
                  </a:cubicBezTo>
                  <a:lnTo>
                    <a:pt x="33" y="34"/>
                  </a:lnTo>
                  <a:close/>
                  <a:moveTo>
                    <a:pt x="96" y="105"/>
                  </a:moveTo>
                  <a:cubicBezTo>
                    <a:pt x="81" y="105"/>
                    <a:pt x="81" y="105"/>
                    <a:pt x="81" y="10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11" y="46"/>
                    <a:pt x="124" y="62"/>
                    <a:pt x="130" y="72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3" y="71"/>
                    <a:pt x="105" y="59"/>
                    <a:pt x="96" y="48"/>
                  </a:cubicBezTo>
                  <a:lnTo>
                    <a:pt x="96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05EF6-B753-6845-8DDE-8B2F1383A3E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9383C-656E-944C-AAED-D27292B9513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7FAE3-B6A6-4F8C-A3EE-9B3A5A9AB4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353800" y="6356349"/>
            <a:ext cx="412750" cy="365125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fld id="{5B74D221-F78E-4CE2-B90E-39C483F459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39.xml"/><Relationship Id="rId7" Type="http://schemas.openxmlformats.org/officeDocument/2006/relationships/image" Target="../media/image12.jpeg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14.png"/><Relationship Id="rId12" Type="http://schemas.openxmlformats.org/officeDocument/2006/relationships/tags" Target="../tags/tag40.xml"/><Relationship Id="rId11" Type="http://schemas.microsoft.com/office/2007/relationships/media" Target="../media/media3.mp4"/><Relationship Id="rId10" Type="http://schemas.openxmlformats.org/officeDocument/2006/relationships/video" Target="../media/media3.mp4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image" Target="../media/image16.png"/><Relationship Id="rId6" Type="http://schemas.openxmlformats.org/officeDocument/2006/relationships/tags" Target="../tags/tag45.xml"/><Relationship Id="rId5" Type="http://schemas.openxmlformats.org/officeDocument/2006/relationships/image" Target="../media/image15.png"/><Relationship Id="rId4" Type="http://schemas.openxmlformats.org/officeDocument/2006/relationships/tags" Target="../tags/tag44.xml"/><Relationship Id="rId31" Type="http://schemas.openxmlformats.org/officeDocument/2006/relationships/comments" Target="../comments/comment1.xml"/><Relationship Id="rId30" Type="http://schemas.openxmlformats.org/officeDocument/2006/relationships/vmlDrawing" Target="../drawings/vmlDrawing1.vml"/><Relationship Id="rId3" Type="http://schemas.openxmlformats.org/officeDocument/2006/relationships/tags" Target="../tags/tag43.xml"/><Relationship Id="rId29" Type="http://schemas.openxmlformats.org/officeDocument/2006/relationships/slideLayout" Target="../slideLayouts/slideLayout4.xml"/><Relationship Id="rId28" Type="http://schemas.openxmlformats.org/officeDocument/2006/relationships/tags" Target="../tags/tag56.xml"/><Relationship Id="rId27" Type="http://schemas.openxmlformats.org/officeDocument/2006/relationships/image" Target="../media/image22.wmf"/><Relationship Id="rId26" Type="http://schemas.openxmlformats.org/officeDocument/2006/relationships/oleObject" Target="../embeddings/oleObject4.bin"/><Relationship Id="rId25" Type="http://schemas.openxmlformats.org/officeDocument/2006/relationships/image" Target="../media/image21.wmf"/><Relationship Id="rId24" Type="http://schemas.openxmlformats.org/officeDocument/2006/relationships/oleObject" Target="../embeddings/oleObject3.bin"/><Relationship Id="rId23" Type="http://schemas.openxmlformats.org/officeDocument/2006/relationships/image" Target="../media/image20.wmf"/><Relationship Id="rId22" Type="http://schemas.openxmlformats.org/officeDocument/2006/relationships/oleObject" Target="../embeddings/oleObject2.bin"/><Relationship Id="rId21" Type="http://schemas.openxmlformats.org/officeDocument/2006/relationships/image" Target="../media/image19.wmf"/><Relationship Id="rId20" Type="http://schemas.openxmlformats.org/officeDocument/2006/relationships/oleObject" Target="../embeddings/oleObject1.bin"/><Relationship Id="rId2" Type="http://schemas.openxmlformats.org/officeDocument/2006/relationships/tags" Target="../tags/tag42.xml"/><Relationship Id="rId19" Type="http://schemas.openxmlformats.org/officeDocument/2006/relationships/tags" Target="../tags/tag55.xml"/><Relationship Id="rId18" Type="http://schemas.openxmlformats.org/officeDocument/2006/relationships/image" Target="../media/image18.png"/><Relationship Id="rId17" Type="http://schemas.openxmlformats.org/officeDocument/2006/relationships/tags" Target="../tags/tag54.xml"/><Relationship Id="rId16" Type="http://schemas.openxmlformats.org/officeDocument/2006/relationships/image" Target="../media/image17.png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4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26.png"/><Relationship Id="rId7" Type="http://schemas.openxmlformats.org/officeDocument/2006/relationships/tags" Target="../tags/tag60.xml"/><Relationship Id="rId6" Type="http://schemas.openxmlformats.org/officeDocument/2006/relationships/image" Target="../media/image25.png"/><Relationship Id="rId5" Type="http://schemas.openxmlformats.org/officeDocument/2006/relationships/tags" Target="../tags/tag59.xml"/><Relationship Id="rId4" Type="http://schemas.openxmlformats.org/officeDocument/2006/relationships/image" Target="../media/image24.png"/><Relationship Id="rId3" Type="http://schemas.openxmlformats.org/officeDocument/2006/relationships/tags" Target="../tags/tag58.xml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27.png"/><Relationship Id="rId1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9.png"/><Relationship Id="rId4" Type="http://schemas.openxmlformats.org/officeDocument/2006/relationships/tags" Target="../tags/tag64.xml"/><Relationship Id="rId3" Type="http://schemas.openxmlformats.org/officeDocument/2006/relationships/image" Target="../media/image28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image" Target="../media/image32.jpeg"/><Relationship Id="rId7" Type="http://schemas.openxmlformats.org/officeDocument/2006/relationships/tags" Target="../tags/tag71.xml"/><Relationship Id="rId6" Type="http://schemas.openxmlformats.org/officeDocument/2006/relationships/image" Target="../media/image31.jpeg"/><Relationship Id="rId5" Type="http://schemas.openxmlformats.org/officeDocument/2006/relationships/tags" Target="../tags/tag70.xml"/><Relationship Id="rId4" Type="http://schemas.openxmlformats.org/officeDocument/2006/relationships/image" Target="../media/image30.pn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73.xml"/><Relationship Id="rId1" Type="http://schemas.openxmlformats.org/officeDocument/2006/relationships/tags" Target="../tags/tag6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35.png"/><Relationship Id="rId7" Type="http://schemas.openxmlformats.org/officeDocument/2006/relationships/tags" Target="../tags/tag78.xml"/><Relationship Id="rId6" Type="http://schemas.openxmlformats.org/officeDocument/2006/relationships/image" Target="../media/image34.png"/><Relationship Id="rId5" Type="http://schemas.openxmlformats.org/officeDocument/2006/relationships/tags" Target="../tags/tag77.xml"/><Relationship Id="rId4" Type="http://schemas.openxmlformats.org/officeDocument/2006/relationships/image" Target="../media/image33.png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microsoft.com/office/2007/relationships/media" Target="../media/media5.mp4"/><Relationship Id="rId7" Type="http://schemas.openxmlformats.org/officeDocument/2006/relationships/video" Target="../media/media5.mp4"/><Relationship Id="rId6" Type="http://schemas.openxmlformats.org/officeDocument/2006/relationships/image" Target="../media/image36.png"/><Relationship Id="rId5" Type="http://schemas.openxmlformats.org/officeDocument/2006/relationships/tags" Target="../tags/tag86.xml"/><Relationship Id="rId4" Type="http://schemas.microsoft.com/office/2007/relationships/media" Target="../media/media4.mp4"/><Relationship Id="rId3" Type="http://schemas.openxmlformats.org/officeDocument/2006/relationships/video" Target="../media/media4.mp4"/><Relationship Id="rId2" Type="http://schemas.openxmlformats.org/officeDocument/2006/relationships/tags" Target="../tags/tag85.x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38.png"/><Relationship Id="rId11" Type="http://schemas.openxmlformats.org/officeDocument/2006/relationships/tags" Target="../tags/tag88.xml"/><Relationship Id="rId10" Type="http://schemas.openxmlformats.org/officeDocument/2006/relationships/image" Target="../media/image37.png"/><Relationship Id="rId1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microsoft.com/office/2007/relationships/media" Target="../media/media7.mp4"/><Relationship Id="rId7" Type="http://schemas.openxmlformats.org/officeDocument/2006/relationships/video" Target="../media/media7.mp4"/><Relationship Id="rId6" Type="http://schemas.openxmlformats.org/officeDocument/2006/relationships/image" Target="../media/image39.png"/><Relationship Id="rId5" Type="http://schemas.openxmlformats.org/officeDocument/2006/relationships/tags" Target="../tags/tag91.xml"/><Relationship Id="rId4" Type="http://schemas.microsoft.com/office/2007/relationships/media" Target="../media/media6.mp4"/><Relationship Id="rId3" Type="http://schemas.openxmlformats.org/officeDocument/2006/relationships/video" Target="../media/media6.mp4"/><Relationship Id="rId2" Type="http://schemas.openxmlformats.org/officeDocument/2006/relationships/tags" Target="../tags/tag90.x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38.png"/><Relationship Id="rId11" Type="http://schemas.openxmlformats.org/officeDocument/2006/relationships/tags" Target="../tags/tag93.xml"/><Relationship Id="rId10" Type="http://schemas.openxmlformats.org/officeDocument/2006/relationships/image" Target="../media/image40.png"/><Relationship Id="rId1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96.xml"/><Relationship Id="rId6" Type="http://schemas.openxmlformats.org/officeDocument/2006/relationships/image" Target="../media/image38.png"/><Relationship Id="rId5" Type="http://schemas.openxmlformats.org/officeDocument/2006/relationships/tags" Target="../tags/tag95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9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tags" Target="../tags/tag102.xml"/><Relationship Id="rId7" Type="http://schemas.openxmlformats.org/officeDocument/2006/relationships/image" Target="../media/image45.png"/><Relationship Id="rId6" Type="http://schemas.openxmlformats.org/officeDocument/2006/relationships/tags" Target="../tags/tag101.xml"/><Relationship Id="rId5" Type="http://schemas.openxmlformats.org/officeDocument/2006/relationships/image" Target="../media/image44.png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9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tags" Target="../tags/tag10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tags" Target="../tags/tag10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tags" Target="../tags/tag4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tags" Target="../tags/tag6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5.jpe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6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6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image" Target="../media/image9.png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image" Target="../media/image8.png"/><Relationship Id="rId10" Type="http://schemas.openxmlformats.org/officeDocument/2006/relationships/tags" Target="../tags/tag24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tags" Target="../tags/tag32.xml"/><Relationship Id="rId4" Type="http://schemas.openxmlformats.org/officeDocument/2006/relationships/image" Target="../media/image10.png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布料实时仿真技术研究</a:t>
            </a:r>
            <a:endParaRPr lang="zh-CN" altLang="en-US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6175" y="152400"/>
            <a:ext cx="7620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中国科学技术大学本科论文答辩</a:t>
            </a:r>
            <a:endParaRPr kumimoji="0" lang="zh-CN" altLang="en-US" sz="40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5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46175" y="4201795"/>
            <a:ext cx="5645785" cy="19050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答辩学生：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程诗涵  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指导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老师： 刘利刚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教授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研究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方向：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计算数学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答辩日期： 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2023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年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月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7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日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61"/>
    </mc:Choice>
    <mc:Fallback>
      <p:transition advTm="626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问题与挑战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挑战</a:t>
            </a:r>
            <a:r>
              <a:rPr lang="en-US" altLang="zh-CN"/>
              <a:t>2</a:t>
            </a:r>
            <a:r>
              <a:rPr lang="zh-CN" altLang="en-US"/>
              <a:t>：实时本身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less than 8ms/frame ...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702310" y="5506085"/>
            <a:ext cx="4090670" cy="34798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b="1" dirty="0">
                <a:latin typeface="+mj-lt"/>
              </a:rPr>
              <a:t>Geometry</a:t>
            </a:r>
            <a:r>
              <a:rPr lang="en-US" dirty="0">
                <a:latin typeface="+mj-lt"/>
              </a:rPr>
              <a:t>: Modeling the 3D world</a:t>
            </a:r>
            <a:endParaRPr lang="en-US" dirty="0">
              <a:latin typeface="+mj-lt"/>
            </a:endParaRPr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4535805" y="5506085"/>
            <a:ext cx="4102735" cy="34798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b="1" dirty="0">
                <a:latin typeface="+mj-lt"/>
              </a:rPr>
              <a:t>Rendering</a:t>
            </a:r>
            <a:r>
              <a:rPr lang="en-US" dirty="0">
                <a:latin typeface="+mj-lt"/>
              </a:rPr>
              <a:t>: Visualize the 3D world</a:t>
            </a:r>
            <a:endParaRPr lang="en-US" dirty="0">
              <a:latin typeface="+mj-lt"/>
            </a:endParaRP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8425180" y="5506720"/>
            <a:ext cx="3501390" cy="34798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r>
              <a:rPr lang="en-US" b="1" dirty="0">
                <a:latin typeface="+mj-lt"/>
              </a:rPr>
              <a:t>Animation</a:t>
            </a:r>
            <a:r>
              <a:rPr lang="en-US" dirty="0">
                <a:latin typeface="+mj-lt"/>
              </a:rPr>
              <a:t>: Animate the 3D world</a:t>
            </a:r>
            <a:endParaRPr lang="en-US" dirty="0">
              <a:latin typeface="+mj-lt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795" y="1903095"/>
            <a:ext cx="3361055" cy="355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" y="1903095"/>
            <a:ext cx="3202940" cy="355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unny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547735" y="1791335"/>
            <a:ext cx="3097530" cy="3550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846"/>
    </mc:Choice>
    <mc:Fallback>
      <p:transition advTm="11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66165" y="2432050"/>
            <a:ext cx="8909685" cy="2749550"/>
          </a:xfrm>
        </p:spPr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 smtClean="0"/>
          </a:p>
          <a:p>
            <a:r>
              <a:rPr lang="zh-CN" altLang="en-US" dirty="0" smtClean="0"/>
              <a:t>问题</a:t>
            </a:r>
            <a:r>
              <a:rPr lang="zh-CN" altLang="en-US" dirty="0" smtClean="0"/>
              <a:t>与挑战</a:t>
            </a:r>
            <a:endParaRPr lang="zh-CN" altLang="en-US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本文工作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实验</a:t>
            </a:r>
            <a:r>
              <a:rPr lang="zh-CN" altLang="en-US" dirty="0"/>
              <a:t>结果</a:t>
            </a:r>
            <a:endParaRPr lang="zh-CN" altLang="en-US" dirty="0"/>
          </a:p>
          <a:p>
            <a:r>
              <a:rPr lang="zh-CN" altLang="en-US" dirty="0"/>
              <a:t>总结与</a:t>
            </a:r>
            <a:r>
              <a:rPr lang="zh-CN" altLang="en-US" dirty="0"/>
              <a:t>展望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92"/>
    </mc:Choice>
    <mc:Fallback>
      <p:transition advTm="139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本文</a:t>
            </a:r>
            <a:r>
              <a:rPr lang="zh-CN" altLang="en-US"/>
              <a:t>工作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挑战</a:t>
            </a:r>
            <a:r>
              <a:rPr lang="en-US" altLang="zh-CN"/>
              <a:t>1 -&gt; </a:t>
            </a:r>
            <a:r>
              <a:rPr lang="zh-CN" altLang="en-US"/>
              <a:t>非物理仿真方法</a:t>
            </a:r>
            <a:r>
              <a:rPr lang="en-US" altLang="zh-CN"/>
              <a:t>  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913130" y="2938780"/>
            <a:ext cx="5187950" cy="1424305"/>
            <a:chOff x="2239" y="4671"/>
            <a:chExt cx="8170" cy="2243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239" y="4671"/>
              <a:ext cx="8170" cy="102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3563" y="6014"/>
              <a:ext cx="4540" cy="900"/>
            </a:xfrm>
            <a:prstGeom prst="rect">
              <a:avLst/>
            </a:prstGeom>
          </p:spPr>
        </p:pic>
      </p:grpSp>
      <p:sp>
        <p:nvSpPr>
          <p:cNvPr id="8" name="圆角矩形 7"/>
          <p:cNvSpPr/>
          <p:nvPr>
            <p:custDataLst>
              <p:tags r:id="rId8"/>
            </p:custDataLst>
          </p:nvPr>
        </p:nvSpPr>
        <p:spPr>
          <a:xfrm>
            <a:off x="836930" y="2226945"/>
            <a:ext cx="5200015" cy="2910840"/>
          </a:xfrm>
          <a:prstGeom prst="roundRect">
            <a:avLst/>
          </a:prstGeom>
          <a:noFill/>
          <a:ln w="635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2351405" y="2440940"/>
            <a:ext cx="4064000" cy="4603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400" b="1"/>
              <a:t>物理仿真方法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1357630" y="4468495"/>
            <a:ext cx="6296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稀疏大规模逆矩阵求逆，</a:t>
            </a:r>
            <a:r>
              <a:rPr lang="en-US" altLang="zh-CN" sz="2400"/>
              <a:t>O( n^2 )</a:t>
            </a:r>
            <a:endParaRPr lang="en-US" altLang="zh-CN" sz="2400"/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3124835" y="52539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❌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>
            <p:custDataLst>
              <p:tags r:id="rId12"/>
            </p:custDataLst>
          </p:nvPr>
        </p:nvSpPr>
        <p:spPr>
          <a:xfrm>
            <a:off x="6416675" y="2226945"/>
            <a:ext cx="5200015" cy="2910840"/>
          </a:xfrm>
          <a:prstGeom prst="roundRect">
            <a:avLst/>
          </a:prstGeom>
          <a:noFill/>
          <a:ln w="635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6538595" y="2440940"/>
            <a:ext cx="4925695" cy="4603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2400" b="1"/>
              <a:t> </a:t>
            </a:r>
            <a:r>
              <a:rPr lang="zh-CN" altLang="en-US" sz="2400" b="1"/>
              <a:t>非物理仿真方法</a:t>
            </a:r>
            <a:r>
              <a:rPr lang="en-US" altLang="zh-CN" sz="2400" b="1"/>
              <a:t> (PBD </a:t>
            </a:r>
            <a:r>
              <a:rPr lang="en-US" altLang="zh-CN" sz="2400"/>
              <a:t>[Müller et al]</a:t>
            </a:r>
            <a:r>
              <a:rPr lang="en-US" altLang="zh-CN" sz="2400" b="1"/>
              <a:t>)</a:t>
            </a:r>
            <a:endParaRPr lang="en-US" altLang="zh-CN" sz="2400" b="1"/>
          </a:p>
        </p:txBody>
      </p:sp>
      <p:grpSp>
        <p:nvGrpSpPr>
          <p:cNvPr id="19" name="组合 18"/>
          <p:cNvGrpSpPr/>
          <p:nvPr>
            <p:custDataLst>
              <p:tags r:id="rId14"/>
            </p:custDataLst>
          </p:nvPr>
        </p:nvGrpSpPr>
        <p:grpSpPr>
          <a:xfrm>
            <a:off x="7994015" y="3008630"/>
            <a:ext cx="2044700" cy="1125220"/>
            <a:chOff x="12589" y="4738"/>
            <a:chExt cx="3220" cy="1772"/>
          </a:xfrm>
        </p:grpSpPr>
        <p:pic>
          <p:nvPicPr>
            <p:cNvPr id="17" name="图片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2589" y="4738"/>
              <a:ext cx="3220" cy="91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2788" y="5400"/>
              <a:ext cx="2650" cy="111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>
            <p:custDataLst>
              <p:tags r:id="rId19"/>
            </p:custDataLst>
          </p:nvPr>
        </p:nvSpPr>
        <p:spPr>
          <a:xfrm>
            <a:off x="7278370" y="44684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多约束求解问题，</a:t>
            </a:r>
            <a:r>
              <a:rPr lang="en-US" altLang="zh-CN" sz="2400"/>
              <a:t>O(n)</a:t>
            </a:r>
            <a:endParaRPr lang="zh-CN" altLang="en-US" sz="2400"/>
          </a:p>
        </p:txBody>
      </p:sp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07418" y="3333750"/>
          <a:ext cx="17716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0" imgW="177165" imgH="190500" progId="Equation.KSEE3">
                  <p:embed/>
                </p:oleObj>
              </mc:Choice>
              <mc:Fallback>
                <p:oleObj name="" r:id="rId20" imgW="177165" imgH="190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007418" y="3333750"/>
                        <a:ext cx="177165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07418" y="3333750"/>
          <a:ext cx="17716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22" imgW="177165" imgH="190500" progId="Equation.KSEE3">
                  <p:embed/>
                </p:oleObj>
              </mc:Choice>
              <mc:Fallback>
                <p:oleObj name="" r:id="rId22" imgW="177165" imgH="1905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007418" y="3333750"/>
                        <a:ext cx="177165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07418" y="3333750"/>
          <a:ext cx="17716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24" imgW="177165" imgH="190500" progId="Equation.KSEE3">
                  <p:embed/>
                </p:oleObj>
              </mc:Choice>
              <mc:Fallback>
                <p:oleObj name="" r:id="rId24" imgW="177165" imgH="1905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07418" y="3333750"/>
                        <a:ext cx="177165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07418" y="3333750"/>
          <a:ext cx="17716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26" imgW="177165" imgH="190500" progId="Equation.KSEE3">
                  <p:embed/>
                </p:oleObj>
              </mc:Choice>
              <mc:Fallback>
                <p:oleObj name="" r:id="rId26" imgW="177165" imgH="1905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007418" y="3333750"/>
                        <a:ext cx="177165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>
            <p:custDataLst>
              <p:tags r:id="rId28"/>
            </p:custDataLst>
          </p:nvPr>
        </p:nvSpPr>
        <p:spPr>
          <a:xfrm>
            <a:off x="8830310" y="513080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</a:rPr>
              <a:t>√</a:t>
            </a:r>
            <a:endParaRPr lang="en-US" altLang="zh-CN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2599"/>
    </mc:Choice>
    <mc:Fallback>
      <p:transition advTm="325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本文</a:t>
            </a:r>
            <a:r>
              <a:rPr lang="zh-CN" altLang="en-US"/>
              <a:t>工作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挑战</a:t>
            </a:r>
            <a:r>
              <a:rPr lang="en-US" altLang="zh-CN"/>
              <a:t>1 -&gt; XPBD [Macklin et al]</a:t>
            </a:r>
            <a:endParaRPr lang="zh-CN" altLang="en-US"/>
          </a:p>
        </p:txBody>
      </p:sp>
      <p:pic>
        <p:nvPicPr>
          <p:cNvPr id="6" name="图片 5" descr="XPBD_clot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1944370"/>
            <a:ext cx="6890385" cy="35858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40765" y="1927225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重新引入弹性势能和拉格朗日</a:t>
            </a:r>
            <a:r>
              <a:rPr lang="zh-CN" altLang="en-US" sz="2400"/>
              <a:t>乘子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5666740" y="5553075"/>
            <a:ext cx="5396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布料物理</a:t>
            </a:r>
            <a:r>
              <a:rPr lang="zh-CN" altLang="en-US" sz="2400"/>
              <a:t>性质和迭代次数有（无）关</a:t>
            </a:r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1155065" y="2870835"/>
            <a:ext cx="3321050" cy="1327150"/>
            <a:chOff x="1819" y="4305"/>
            <a:chExt cx="5230" cy="2090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836" y="4305"/>
              <a:ext cx="3250" cy="73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819" y="5035"/>
              <a:ext cx="5230" cy="136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648460" y="4441190"/>
            <a:ext cx="2368550" cy="1289050"/>
            <a:chOff x="3103" y="7520"/>
            <a:chExt cx="3730" cy="2030"/>
          </a:xfrm>
        </p:grpSpPr>
        <p:pic>
          <p:nvPicPr>
            <p:cNvPr id="14" name="图片 1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103" y="7520"/>
              <a:ext cx="3130" cy="79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3103" y="8310"/>
              <a:ext cx="3730" cy="1240"/>
            </a:xfrm>
            <a:prstGeom prst="rect">
              <a:avLst/>
            </a:prstGeom>
          </p:spPr>
        </p:pic>
      </p:grpSp>
      <p:sp>
        <p:nvSpPr>
          <p:cNvPr id="17" name="圆角矩形 16"/>
          <p:cNvSpPr/>
          <p:nvPr/>
        </p:nvSpPr>
        <p:spPr>
          <a:xfrm>
            <a:off x="1039495" y="2781300"/>
            <a:ext cx="3582035" cy="1537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097280" y="4399280"/>
            <a:ext cx="3502025" cy="1363980"/>
          </a:xfrm>
          <a:prstGeom prst="roundRect">
            <a:avLst/>
          </a:prstGeom>
          <a:noFill/>
          <a:ln w="12700" cmpd="sng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2928"/>
    </mc:Choice>
    <mc:Fallback>
      <p:transition advTm="429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本文工作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挑战</a:t>
            </a:r>
            <a:r>
              <a:rPr lang="en-US" altLang="zh-CN"/>
              <a:t>2 -&gt; Jacobi or Gauss Seidel 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02120" y="2004060"/>
            <a:ext cx="4714240" cy="3213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5055" y="2000885"/>
            <a:ext cx="5104130" cy="3216275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343785" y="53816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Jacobi Iteration</a:t>
            </a:r>
            <a:endParaRPr lang="en-US" altLang="zh-CN" sz="2400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7856855" y="538162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Gauss-Seidel Iteration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721"/>
    </mc:Choice>
    <mc:Fallback>
      <p:transition advTm="2672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本文工作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挑战</a:t>
            </a:r>
            <a:r>
              <a:rPr lang="en-US" altLang="zh-CN"/>
              <a:t>2 -&gt; Jacobi</a:t>
            </a:r>
            <a:r>
              <a:rPr lang="zh-CN" altLang="en-US"/>
              <a:t>的</a:t>
            </a:r>
            <a:r>
              <a:rPr lang="en-US" altLang="zh-CN"/>
              <a:t>Chebyshev[Wang]</a:t>
            </a:r>
            <a:r>
              <a:rPr lang="zh-CN" altLang="en-US"/>
              <a:t>加速</a:t>
            </a:r>
            <a:r>
              <a:rPr lang="zh-CN" altLang="en-US"/>
              <a:t>法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61100" y="5497195"/>
            <a:ext cx="5364480" cy="563245"/>
          </a:xfrm>
          <a:prstGeom prst="rect">
            <a:avLst/>
          </a:prstGeom>
        </p:spPr>
      </p:pic>
      <p:pic>
        <p:nvPicPr>
          <p:cNvPr id="7" name="图片 6" descr="img-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20545" y="1828800"/>
            <a:ext cx="2933700" cy="3521075"/>
          </a:xfrm>
          <a:prstGeom prst="rect">
            <a:avLst/>
          </a:prstGeom>
        </p:spPr>
      </p:pic>
      <p:pic>
        <p:nvPicPr>
          <p:cNvPr id="8" name="图片 7" descr="img-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17435" y="1828800"/>
            <a:ext cx="2933700" cy="352107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2255520" y="54971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Direct Update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右箭头 9"/>
          <p:cNvSpPr/>
          <p:nvPr>
            <p:custDataLst>
              <p:tags r:id="rId10"/>
            </p:custDataLst>
          </p:nvPr>
        </p:nvSpPr>
        <p:spPr>
          <a:xfrm>
            <a:off x="5027930" y="3139440"/>
            <a:ext cx="2160905" cy="85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Chebyshev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8359"/>
    </mc:Choice>
    <mc:Fallback>
      <p:transition advTm="1835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本文工作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挑战</a:t>
            </a:r>
            <a:r>
              <a:rPr lang="en-US" altLang="zh-CN"/>
              <a:t>2 -&gt; Gauss-Seidel </a:t>
            </a:r>
            <a:r>
              <a:rPr lang="zh-CN" altLang="en-US"/>
              <a:t>图聚类的</a:t>
            </a:r>
            <a:r>
              <a:rPr lang="en-US" altLang="zh-CN"/>
              <a:t>GPU</a:t>
            </a:r>
            <a:r>
              <a:rPr lang="zh-CN" altLang="en-US"/>
              <a:t>加速法</a:t>
            </a:r>
            <a:r>
              <a:rPr lang="en-US" altLang="zh-CN"/>
              <a:t> [Fratarcangeli et al]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12797"/>
          <a:stretch>
            <a:fillRect/>
          </a:stretch>
        </p:blipFill>
        <p:spPr>
          <a:xfrm>
            <a:off x="890905" y="2103120"/>
            <a:ext cx="3230880" cy="3081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b="11436"/>
          <a:stretch>
            <a:fillRect/>
          </a:stretch>
        </p:blipFill>
        <p:spPr>
          <a:xfrm>
            <a:off x="4830445" y="2263140"/>
            <a:ext cx="3027680" cy="2921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10980"/>
          <a:stretch>
            <a:fillRect/>
          </a:stretch>
        </p:blipFill>
        <p:spPr>
          <a:xfrm>
            <a:off x="8689340" y="2273300"/>
            <a:ext cx="2840990" cy="278511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1570990" y="52768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Initial Mesh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5170805" y="52768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Graph Coloring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8821420" y="52768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Constraint Colors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右箭头 13"/>
          <p:cNvSpPr/>
          <p:nvPr>
            <p:custDataLst>
              <p:tags r:id="rId12"/>
            </p:custDataLst>
          </p:nvPr>
        </p:nvSpPr>
        <p:spPr>
          <a:xfrm>
            <a:off x="4055745" y="3509645"/>
            <a:ext cx="95885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>
            <p:custDataLst>
              <p:tags r:id="rId13"/>
            </p:custDataLst>
          </p:nvPr>
        </p:nvSpPr>
        <p:spPr>
          <a:xfrm>
            <a:off x="7778115" y="3509645"/>
            <a:ext cx="95885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9585"/>
    </mc:Choice>
    <mc:Fallback>
      <p:transition advTm="2958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66165" y="2432050"/>
            <a:ext cx="8909685" cy="2749550"/>
          </a:xfrm>
        </p:spPr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 smtClean="0"/>
          </a:p>
          <a:p>
            <a:r>
              <a:rPr lang="zh-CN" altLang="en-US" dirty="0" smtClean="0"/>
              <a:t>问题</a:t>
            </a:r>
            <a:r>
              <a:rPr lang="zh-CN" altLang="en-US" dirty="0" smtClean="0"/>
              <a:t>与挑战</a:t>
            </a:r>
            <a:endParaRPr lang="zh-CN" altLang="en-US" dirty="0" smtClean="0"/>
          </a:p>
          <a:p>
            <a:r>
              <a:rPr lang="zh-CN" altLang="en-US" dirty="0" smtClean="0"/>
              <a:t>本文工作</a:t>
            </a:r>
            <a:endParaRPr lang="en-US" altLang="zh-CN" dirty="0" smtClean="0"/>
          </a:p>
          <a:p>
            <a:r>
              <a:rPr lang="zh-CN" altLang="en-US" b="1" dirty="0">
                <a:solidFill>
                  <a:srgbClr val="FF0000"/>
                </a:solidFill>
              </a:rPr>
              <a:t>实验结果</a:t>
            </a:r>
            <a:endParaRPr lang="zh-CN" altLang="en-US" b="1" dirty="0">
              <a:solidFill>
                <a:srgbClr val="FF0000"/>
              </a:solidFill>
            </a:endParaRPr>
          </a:p>
          <a:p>
            <a:r>
              <a:rPr lang="zh-CN" altLang="en-US" dirty="0"/>
              <a:t>总结与</a:t>
            </a:r>
            <a:r>
              <a:rPr lang="zh-CN" altLang="en-US" dirty="0"/>
              <a:t>展望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23"/>
    </mc:Choice>
    <mc:Fallback>
      <p:transition advTm="132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Chebyshev (    </a:t>
            </a:r>
            <a:r>
              <a:rPr lang="zh-CN" altLang="en-US"/>
              <a:t>：</a:t>
            </a:r>
            <a:r>
              <a:rPr lang="en-US" altLang="zh-CN"/>
              <a:t>0.6-&gt;0.9-&gt;0.6)                                      G</a:t>
            </a:r>
            <a:r>
              <a:rPr lang="en-US" altLang="zh-CN"/>
              <a:t>auss</a:t>
            </a:r>
            <a:endParaRPr lang="en-US" altLang="zh-CN"/>
          </a:p>
        </p:txBody>
      </p:sp>
      <p:pic>
        <p:nvPicPr>
          <p:cNvPr id="9" name="Chebyshev-Scene 1_clipped (online-video-cutter.com)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64945" y="2104390"/>
            <a:ext cx="4370070" cy="3378200"/>
          </a:xfrm>
          <a:prstGeom prst="rect">
            <a:avLst/>
          </a:prstGeom>
        </p:spPr>
      </p:pic>
      <p:pic>
        <p:nvPicPr>
          <p:cNvPr id="8" name="Gauss-Scene_1_clipped_(online-video-cutter.com)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46290" y="2104390"/>
            <a:ext cx="4370070" cy="3378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47365" y="1283335"/>
            <a:ext cx="332105" cy="478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2400"/>
    </mc:Choice>
    <mc:Fallback>
      <p:transition advTm="2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indefinite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 fullScrn="0">
              <p:cMediaNode>
                <p:cTn id="11" fill="hold" display="1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Chebyshev (    </a:t>
            </a:r>
            <a:r>
              <a:rPr lang="zh-CN" altLang="en-US"/>
              <a:t>：</a:t>
            </a:r>
            <a:r>
              <a:rPr lang="en-US" altLang="zh-CN"/>
              <a:t>0.6-&gt;0.9-&gt;0.6)                                      G</a:t>
            </a:r>
            <a:r>
              <a:rPr lang="en-US" altLang="zh-CN"/>
              <a:t>auss</a:t>
            </a:r>
            <a:endParaRPr lang="en-US" altLang="zh-CN"/>
          </a:p>
        </p:txBody>
      </p:sp>
      <p:pic>
        <p:nvPicPr>
          <p:cNvPr id="2" name="Chebyshev-Scene_Hang (online-video-cutter.com) (1)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88795" y="2104390"/>
            <a:ext cx="3445510" cy="3378200"/>
          </a:xfrm>
          <a:prstGeom prst="rect">
            <a:avLst/>
          </a:prstGeom>
        </p:spPr>
      </p:pic>
      <p:pic>
        <p:nvPicPr>
          <p:cNvPr id="10" name="Gauss-Scene Hang (online-video-cutter.com)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11745" y="2104390"/>
            <a:ext cx="3423285" cy="337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47365" y="1283335"/>
            <a:ext cx="332105" cy="478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1158"/>
    </mc:Choice>
    <mc:Fallback>
      <p:transition advTm="21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indefinite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0">
              <p:cMediaNode>
                <p:cTn id="11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66165" y="2432050"/>
            <a:ext cx="8909685" cy="2749550"/>
          </a:xfrm>
        </p:spPr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 smtClean="0"/>
          </a:p>
          <a:p>
            <a:r>
              <a:rPr lang="zh-CN" altLang="en-US" dirty="0" smtClean="0"/>
              <a:t>问题</a:t>
            </a:r>
            <a:r>
              <a:rPr lang="zh-CN" altLang="en-US" dirty="0" smtClean="0"/>
              <a:t>与挑战</a:t>
            </a:r>
            <a:endParaRPr lang="zh-CN" altLang="en-US" dirty="0" smtClean="0"/>
          </a:p>
          <a:p>
            <a:r>
              <a:rPr lang="zh-CN" altLang="en-US" dirty="0" smtClean="0"/>
              <a:t>本文工作</a:t>
            </a:r>
            <a:endParaRPr lang="en-US" altLang="zh-CN" dirty="0" smtClean="0"/>
          </a:p>
          <a:p>
            <a:r>
              <a:rPr lang="zh-CN" altLang="en-US" dirty="0"/>
              <a:t>实验</a:t>
            </a:r>
            <a:r>
              <a:rPr lang="zh-CN" altLang="en-US" dirty="0"/>
              <a:t>结果</a:t>
            </a:r>
            <a:endParaRPr lang="zh-CN" altLang="en-US" dirty="0"/>
          </a:p>
          <a:p>
            <a:r>
              <a:rPr lang="zh-CN" altLang="en-US" dirty="0"/>
              <a:t>总结与</a:t>
            </a:r>
            <a:r>
              <a:rPr lang="zh-CN" altLang="en-US" dirty="0"/>
              <a:t>展望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720"/>
    </mc:Choice>
    <mc:Fallback>
      <p:transition advTm="872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sp>
        <p:nvSpPr>
          <p:cNvPr id="8" name="内容占位符 7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Chebyshev (    =0.6)           </a:t>
            </a:r>
            <a:r>
              <a:rPr lang="en-US" altLang="zh-CN">
                <a:sym typeface="+mn-ea"/>
              </a:rPr>
              <a:t>Chebyshev (    =0.9)                     Gauss 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10" name="图片 9" descr="hang_cheby6_cli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2012950"/>
            <a:ext cx="3021965" cy="3028950"/>
          </a:xfrm>
          <a:prstGeom prst="rect">
            <a:avLst/>
          </a:prstGeom>
        </p:spPr>
      </p:pic>
      <p:pic>
        <p:nvPicPr>
          <p:cNvPr id="11" name="图片 10" descr="hang_cheby9_clipp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35" y="2012950"/>
            <a:ext cx="3021965" cy="3028315"/>
          </a:xfrm>
          <a:prstGeom prst="rect">
            <a:avLst/>
          </a:prstGeom>
        </p:spPr>
      </p:pic>
      <p:pic>
        <p:nvPicPr>
          <p:cNvPr id="13" name="图片 12" descr="hang_gauss_clipp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190" y="2012950"/>
            <a:ext cx="3022600" cy="30283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87345" y="1283335"/>
            <a:ext cx="332105" cy="478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50990" y="1283335"/>
            <a:ext cx="332105" cy="478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1611"/>
    </mc:Choice>
    <mc:Fallback>
      <p:transition advTm="2161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R</a:t>
            </a:r>
            <a:r>
              <a:rPr lang="en-US" altLang="zh-CN"/>
              <a:t>esidual Strain= </a:t>
            </a:r>
            <a:endParaRPr lang="en-US" altLang="zh-CN"/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681355" y="1963420"/>
            <a:ext cx="11008995" cy="4210685"/>
            <a:chOff x="1383" y="2823"/>
            <a:chExt cx="17027" cy="6522"/>
          </a:xfrm>
        </p:grpSpPr>
        <p:pic>
          <p:nvPicPr>
            <p:cNvPr id="6" name="图片 5" descr="residual_60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144" y="2823"/>
              <a:ext cx="8266" cy="6523"/>
            </a:xfrm>
            <a:prstGeom prst="rect">
              <a:avLst/>
            </a:prstGeom>
          </p:spPr>
        </p:pic>
        <p:pic>
          <p:nvPicPr>
            <p:cNvPr id="7" name="图片 6" descr="residual_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383" y="2823"/>
              <a:ext cx="8136" cy="6523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893185" y="1304290"/>
            <a:ext cx="3159125" cy="65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447"/>
    </mc:Choice>
    <mc:Fallback>
      <p:transition advTm="1744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C</a:t>
            </a:r>
            <a:r>
              <a:rPr lang="en-US" altLang="zh-CN"/>
              <a:t>onstraint Strain=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58920" y="1273810"/>
            <a:ext cx="4890135" cy="54356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81050" y="1957705"/>
            <a:ext cx="10954385" cy="4210685"/>
            <a:chOff x="1157" y="3302"/>
            <a:chExt cx="16979" cy="6522"/>
          </a:xfrm>
        </p:grpSpPr>
        <p:pic>
          <p:nvPicPr>
            <p:cNvPr id="3" name="图片 2" descr="constraint_1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7" y="3302"/>
              <a:ext cx="8222" cy="6523"/>
            </a:xfrm>
            <a:prstGeom prst="rect">
              <a:avLst/>
            </a:prstGeom>
          </p:spPr>
        </p:pic>
        <p:pic>
          <p:nvPicPr>
            <p:cNvPr id="10" name="图片 9" descr="constraint_6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2" y="3302"/>
              <a:ext cx="8194" cy="65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19"/>
    </mc:Choice>
    <mc:Fallback>
      <p:transition advTm="501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66165" y="2432050"/>
            <a:ext cx="8909685" cy="2749550"/>
          </a:xfrm>
        </p:spPr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 smtClean="0"/>
          </a:p>
          <a:p>
            <a:r>
              <a:rPr lang="zh-CN" altLang="en-US" dirty="0" smtClean="0"/>
              <a:t>问题</a:t>
            </a:r>
            <a:r>
              <a:rPr lang="zh-CN" altLang="en-US" dirty="0" smtClean="0"/>
              <a:t>与挑战</a:t>
            </a:r>
            <a:endParaRPr lang="zh-CN" altLang="en-US" dirty="0" smtClean="0"/>
          </a:p>
          <a:p>
            <a:r>
              <a:rPr lang="zh-CN" altLang="en-US" dirty="0" smtClean="0"/>
              <a:t>本文工作</a:t>
            </a:r>
            <a:endParaRPr lang="en-US" altLang="zh-CN" dirty="0" smtClean="0"/>
          </a:p>
          <a:p>
            <a:r>
              <a:rPr lang="zh-CN" altLang="en-US" dirty="0"/>
              <a:t>实验</a:t>
            </a:r>
            <a:r>
              <a:rPr lang="zh-CN" altLang="en-US" dirty="0"/>
              <a:t>结果</a:t>
            </a:r>
            <a:endParaRPr lang="zh-CN" altLang="en-US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总结与展望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61"/>
    </mc:Choice>
    <mc:Fallback>
      <p:transition advTm="136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总结与</a:t>
            </a:r>
            <a:r>
              <a:rPr lang="zh-CN" altLang="en-US"/>
              <a:t>展望</a:t>
            </a:r>
            <a:endParaRPr lang="zh-CN" altLang="en-US"/>
          </a:p>
        </p:txBody>
      </p:sp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r>
              <a:rPr lang="zh-CN" altLang="en-US"/>
              <a:t>不同算法在各种评价指标下的优劣</a:t>
            </a:r>
            <a:r>
              <a:rPr lang="zh-CN" altLang="en-US"/>
              <a:t>汇总：</a:t>
            </a:r>
            <a:endParaRPr lang="zh-CN" altLang="en-US"/>
          </a:p>
        </p:txBody>
      </p:sp>
      <p:pic>
        <p:nvPicPr>
          <p:cNvPr id="8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4410" y="2476500"/>
            <a:ext cx="10626090" cy="2726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405"/>
    </mc:Choice>
    <mc:Fallback>
      <p:transition advTm="1740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总结与展望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如何</a:t>
            </a:r>
            <a:r>
              <a:rPr lang="zh-CN" altLang="en-US"/>
              <a:t>设计染色方案充分利用</a:t>
            </a:r>
            <a:r>
              <a:rPr lang="en-US" altLang="zh-CN"/>
              <a:t>GPU</a:t>
            </a:r>
            <a:r>
              <a:rPr lang="zh-CN" altLang="en-US"/>
              <a:t>加速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18080" y="1752600"/>
            <a:ext cx="7645400" cy="4427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006"/>
    </mc:Choice>
    <mc:Fallback>
      <p:transition advTm="1100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请提宝贵意见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42"/>
    </mc:Choice>
    <mc:Fallback>
      <p:transition advTm="134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66165" y="2432050"/>
            <a:ext cx="8909685" cy="274955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研究背景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问题</a:t>
            </a:r>
            <a:r>
              <a:rPr lang="zh-CN" altLang="en-US" dirty="0" smtClean="0"/>
              <a:t>与挑战</a:t>
            </a:r>
            <a:endParaRPr lang="zh-CN" altLang="en-US" dirty="0" smtClean="0"/>
          </a:p>
          <a:p>
            <a:r>
              <a:rPr lang="zh-CN" altLang="en-US" dirty="0" smtClean="0"/>
              <a:t>本文工作</a:t>
            </a:r>
            <a:endParaRPr lang="en-US" altLang="zh-CN" dirty="0" smtClean="0"/>
          </a:p>
          <a:p>
            <a:r>
              <a:rPr lang="zh-CN" altLang="en-US" dirty="0"/>
              <a:t>实验</a:t>
            </a:r>
            <a:r>
              <a:rPr lang="zh-CN" altLang="en-US" dirty="0"/>
              <a:t>结果</a:t>
            </a:r>
            <a:endParaRPr lang="zh-CN" altLang="en-US" dirty="0"/>
          </a:p>
          <a:p>
            <a:r>
              <a:rPr lang="zh-CN" altLang="en-US" dirty="0"/>
              <a:t>总结与</a:t>
            </a:r>
            <a:r>
              <a:rPr lang="zh-CN" altLang="en-US" dirty="0"/>
              <a:t>展望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630"/>
    </mc:Choice>
    <mc:Fallback>
      <p:transition advTm="163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研究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796925" y="1283335"/>
            <a:ext cx="2725420" cy="4651375"/>
          </a:xfrm>
        </p:spPr>
        <p:txBody>
          <a:bodyPr/>
          <a:p>
            <a:pPr marL="0" indent="0">
              <a:buNone/>
            </a:pPr>
            <a:r>
              <a:rPr lang="zh-CN" altLang="en-US"/>
              <a:t>布料仿真的应用</a:t>
            </a:r>
            <a:r>
              <a:rPr lang="en-US" altLang="zh-CN"/>
              <a:t>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电影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游戏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虚拟</a:t>
            </a:r>
            <a:r>
              <a:rPr lang="zh-CN" altLang="en-US"/>
              <a:t>试穿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en-US" altLang="zh-CN"/>
              <a:t>  ......</a:t>
            </a:r>
            <a:endParaRPr lang="en-US" altLang="zh-CN"/>
          </a:p>
        </p:txBody>
      </p:sp>
      <p:pic>
        <p:nvPicPr>
          <p:cNvPr id="6" name="A_GPU-Based_Multilevel_Additive_Schwarz_Preconditioner_for_Cloth_and_Deformable_Body_Simulation_clippe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45840" y="1361440"/>
            <a:ext cx="8209280" cy="469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927"/>
    </mc:Choice>
    <mc:Fallback>
      <p:transition advTm="2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0" y="2800985"/>
            <a:ext cx="898525" cy="882650"/>
          </a:xfrm>
        </p:spPr>
        <p:txBody>
          <a:bodyPr/>
          <a:lstStyle/>
          <a:p>
            <a:r>
              <a:rPr lang="en-US" altLang="zh-CN" smtClean="0"/>
              <a:t>01</a:t>
            </a:r>
            <a:endParaRPr lang="zh-CN" altLang="en-US" dirty="0"/>
          </a:p>
        </p:txBody>
      </p:sp>
      <p:pic>
        <p:nvPicPr>
          <p:cNvPr id="5" name="Real-time_cloth_simulation_in_UE5_and_uDraper_plugins_clipped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54070" y="1262380"/>
            <a:ext cx="8393430" cy="47110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845820" y="1915160"/>
            <a:ext cx="4064000" cy="2818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highlight>
                  <a:srgbClr val="FFFF00"/>
                </a:highlight>
                <a:latin typeface="+mj-ea"/>
                <a:ea typeface="+mj-ea"/>
              </a:rPr>
              <a:t>Real-Time</a:t>
            </a:r>
            <a:endParaRPr lang="en-US" altLang="zh-CN" sz="2400" b="1">
              <a:highlight>
                <a:srgbClr val="FFFF00"/>
              </a:highlight>
              <a:latin typeface="+mj-ea"/>
              <a:ea typeface="+mj-ea"/>
            </a:endParaRPr>
          </a:p>
          <a:p>
            <a:endParaRPr lang="en-US" altLang="zh-CN" sz="2400">
              <a:latin typeface="+mj-ea"/>
              <a:ea typeface="+mj-ea"/>
            </a:endParaRPr>
          </a:p>
          <a:p>
            <a:r>
              <a:rPr lang="en-US" altLang="zh-CN" sz="2400">
                <a:latin typeface="+mj-ea"/>
                <a:ea typeface="+mj-ea"/>
              </a:rPr>
              <a:t>Is</a:t>
            </a:r>
            <a:endParaRPr lang="en-US" altLang="zh-CN" sz="2400">
              <a:latin typeface="+mj-ea"/>
              <a:ea typeface="+mj-ea"/>
            </a:endParaRPr>
          </a:p>
          <a:p>
            <a:endParaRPr lang="en-US" altLang="zh-CN" sz="2400">
              <a:latin typeface="+mj-ea"/>
              <a:ea typeface="+mj-ea"/>
            </a:endParaRPr>
          </a:p>
          <a:p>
            <a:r>
              <a:rPr lang="en-US" altLang="zh-CN" sz="2400">
                <a:latin typeface="+mj-ea"/>
                <a:ea typeface="+mj-ea"/>
              </a:rPr>
              <a:t>Important </a:t>
            </a:r>
            <a:r>
              <a:rPr lang="zh-CN" altLang="en-US" sz="2400">
                <a:latin typeface="+mj-ea"/>
                <a:ea typeface="+mj-ea"/>
              </a:rPr>
              <a:t>！！！</a:t>
            </a:r>
            <a:endParaRPr lang="zh-CN" altLang="en-US" sz="2400">
              <a:latin typeface="+mj-ea"/>
              <a:ea typeface="+mj-ea"/>
            </a:endParaRPr>
          </a:p>
          <a:p>
            <a:endParaRPr lang="zh-CN" altLang="en-US" sz="2400">
              <a:latin typeface="+mj-ea"/>
              <a:ea typeface="+mj-ea"/>
            </a:endParaRPr>
          </a:p>
          <a:p>
            <a:r>
              <a:rPr lang="en-US" altLang="zh-CN" sz="2400">
                <a:latin typeface="+mj-ea"/>
                <a:ea typeface="+mj-ea"/>
              </a:rPr>
              <a:t>16</a:t>
            </a:r>
            <a:r>
              <a:rPr lang="en-US" altLang="zh-CN" sz="2400">
                <a:latin typeface="+mj-ea"/>
                <a:ea typeface="+mj-ea"/>
              </a:rPr>
              <a:t>ms/frame</a:t>
            </a:r>
            <a:endParaRPr lang="en-US" altLang="zh-CN" sz="240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8895"/>
    </mc:Choice>
    <mc:Fallback>
      <p:transition advTm="18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4D221-F78E-4CE2-B90E-39C483F459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如何实时？从布料仿真的两个模块</a:t>
            </a:r>
            <a:r>
              <a:rPr lang="zh-CN" altLang="en-US" dirty="0"/>
              <a:t>入手：</a:t>
            </a:r>
            <a:endParaRPr lang="zh-CN" altLang="en-US" dirty="0"/>
          </a:p>
        </p:txBody>
      </p:sp>
      <p:pic>
        <p:nvPicPr>
          <p:cNvPr id="2" name="图片 1" descr="碰撞_e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48980" y="1891030"/>
            <a:ext cx="3405505" cy="4291965"/>
          </a:xfrm>
          <a:prstGeom prst="rect">
            <a:avLst/>
          </a:prstGeom>
        </p:spPr>
      </p:pic>
      <p:sp>
        <p:nvSpPr>
          <p:cNvPr id="3" name="左箭头 2"/>
          <p:cNvSpPr/>
          <p:nvPr>
            <p:custDataLst>
              <p:tags r:id="rId5"/>
            </p:custDataLst>
          </p:nvPr>
        </p:nvSpPr>
        <p:spPr>
          <a:xfrm>
            <a:off x="6690360" y="3703320"/>
            <a:ext cx="1271270" cy="4737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6"/>
            </p:custDataLst>
          </p:nvPr>
        </p:nvSpPr>
        <p:spPr>
          <a:xfrm>
            <a:off x="1304925" y="2317115"/>
            <a:ext cx="5004435" cy="970280"/>
          </a:xfrm>
          <a:prstGeom prst="roundRect">
            <a:avLst/>
          </a:prstGeom>
          <a:noFill/>
          <a:ln w="63500" cmpd="sng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525905" y="2548890"/>
            <a:ext cx="4466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highlight>
                  <a:srgbClr val="FFFF00"/>
                </a:highlight>
              </a:rPr>
              <a:t>布料解算</a:t>
            </a:r>
            <a:r>
              <a:rPr lang="zh-CN" altLang="en-US" sz="2400"/>
              <a:t>（动态更新</a:t>
            </a:r>
            <a:r>
              <a:rPr lang="en-US" altLang="zh-CN" sz="2400"/>
              <a:t> </a:t>
            </a:r>
            <a:r>
              <a:rPr lang="zh-CN" altLang="en-US" sz="2400"/>
              <a:t>）</a:t>
            </a:r>
            <a:r>
              <a:rPr lang="en-US" altLang="zh-CN" sz="2400"/>
              <a:t>        50%</a:t>
            </a:r>
            <a:endParaRPr lang="en-US" altLang="zh-CN" sz="24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1298575" y="4373880"/>
            <a:ext cx="5004435" cy="970280"/>
          </a:xfrm>
          <a:prstGeom prst="roundRect">
            <a:avLst/>
          </a:prstGeom>
          <a:noFill/>
          <a:ln w="63500" cmpd="sng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1628775" y="4653280"/>
            <a:ext cx="4364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碰撞处理（检测、响应）</a:t>
            </a:r>
            <a:r>
              <a:rPr lang="en-US" altLang="zh-CN" sz="2400"/>
              <a:t>   50%</a:t>
            </a:r>
            <a:endParaRPr lang="en-US" altLang="zh-CN" sz="2400"/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3171190" y="362521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8ms/ frame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3112"/>
    </mc:Choice>
    <mc:Fallback>
      <p:transition advTm="3311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研究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抽象为数学</a:t>
            </a:r>
            <a:r>
              <a:rPr lang="zh-CN" altLang="en-US"/>
              <a:t>问题：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46720" y="1720850"/>
            <a:ext cx="3735070" cy="446151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9441180" y="3451860"/>
            <a:ext cx="681355" cy="65849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>
            <a:off x="7984490" y="2527300"/>
            <a:ext cx="1444625" cy="9474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 flipV="1">
            <a:off x="7950200" y="4145280"/>
            <a:ext cx="1444625" cy="11899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5279390" y="5571490"/>
            <a:ext cx="2329180" cy="519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M</a:t>
            </a:r>
            <a:r>
              <a:rPr lang="en-US" altLang="zh-CN"/>
              <a:t>ass-Spring System</a:t>
            </a:r>
            <a:endParaRPr lang="en-US" altLang="zh-CN"/>
          </a:p>
        </p:txBody>
      </p:sp>
      <p:pic>
        <p:nvPicPr>
          <p:cNvPr id="2" name="图片 1" descr="m_p_v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3955" y="2248535"/>
            <a:ext cx="3045460" cy="3261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r="66120" b="-4390"/>
          <a:stretch>
            <a:fillRect/>
          </a:stretch>
        </p:blipFill>
        <p:spPr>
          <a:xfrm>
            <a:off x="1128395" y="2886075"/>
            <a:ext cx="1844675" cy="636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rcRect l="37131"/>
          <a:stretch>
            <a:fillRect/>
          </a:stretch>
        </p:blipFill>
        <p:spPr>
          <a:xfrm>
            <a:off x="1128395" y="3434080"/>
            <a:ext cx="3422650" cy="609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5860" y="4128135"/>
            <a:ext cx="2927350" cy="57086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894715" y="2209165"/>
            <a:ext cx="3675380" cy="3212465"/>
          </a:xfrm>
          <a:prstGeom prst="roundRect">
            <a:avLst/>
          </a:prstGeom>
          <a:noFill/>
          <a:ln w="44450" cmpd="sng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1797685" y="2388870"/>
            <a:ext cx="2047875" cy="4603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400" b="1"/>
              <a:t>物理仿真方法</a:t>
            </a:r>
            <a:endParaRPr lang="zh-CN" altLang="en-US" sz="2400" b="1"/>
          </a:p>
        </p:txBody>
      </p:sp>
      <p:sp useBgFill="1">
        <p:nvSpPr>
          <p:cNvPr id="17" name="文本框 16"/>
          <p:cNvSpPr txBox="1"/>
          <p:nvPr>
            <p:custDataLst>
              <p:tags r:id="rId16"/>
            </p:custDataLst>
          </p:nvPr>
        </p:nvSpPr>
        <p:spPr>
          <a:xfrm>
            <a:off x="2015490" y="4751070"/>
            <a:ext cx="2047875" cy="4603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400" b="1"/>
              <a:t>优化</a:t>
            </a:r>
            <a:r>
              <a:rPr lang="zh-CN" altLang="en-US" sz="2400" b="1"/>
              <a:t>问题</a:t>
            </a:r>
            <a:endParaRPr lang="zh-CN" altLang="en-US" sz="2400" b="1"/>
          </a:p>
        </p:txBody>
      </p:sp>
      <p:sp>
        <p:nvSpPr>
          <p:cNvPr id="18" name="矩形 17"/>
          <p:cNvSpPr/>
          <p:nvPr/>
        </p:nvSpPr>
        <p:spPr>
          <a:xfrm>
            <a:off x="1099185" y="2954020"/>
            <a:ext cx="3395345" cy="10629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6281"/>
    </mc:Choice>
    <mc:Fallback>
      <p:transition advTm="5628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066165" y="2432050"/>
            <a:ext cx="8909685" cy="2749550"/>
          </a:xfrm>
        </p:spPr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问题与挑战</a:t>
            </a:r>
            <a:endParaRPr lang="zh-CN" altLang="en-US" dirty="0" smtClean="0"/>
          </a:p>
          <a:p>
            <a:r>
              <a:rPr lang="zh-CN" altLang="en-US" dirty="0" smtClean="0"/>
              <a:t>本文工作</a:t>
            </a:r>
            <a:endParaRPr lang="en-US" altLang="zh-CN" dirty="0" smtClean="0"/>
          </a:p>
          <a:p>
            <a:r>
              <a:rPr lang="zh-CN" altLang="en-US" dirty="0"/>
              <a:t>实验</a:t>
            </a:r>
            <a:r>
              <a:rPr lang="zh-CN" altLang="en-US" dirty="0"/>
              <a:t>结果</a:t>
            </a:r>
            <a:endParaRPr lang="zh-CN" altLang="en-US" dirty="0"/>
          </a:p>
          <a:p>
            <a:r>
              <a:rPr lang="zh-CN" altLang="en-US" dirty="0"/>
              <a:t>总结与</a:t>
            </a:r>
            <a:r>
              <a:rPr lang="zh-CN" altLang="en-US" dirty="0"/>
              <a:t>展望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52"/>
    </mc:Choice>
    <mc:Fallback>
      <p:transition advTm="145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问题与</a:t>
            </a:r>
            <a:r>
              <a:rPr lang="zh-CN" altLang="en-US"/>
              <a:t>挑战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挑战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快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精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大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相互</a:t>
            </a:r>
            <a:r>
              <a:rPr lang="zh-CN" altLang="en-US">
                <a:sym typeface="+mn-ea"/>
              </a:rPr>
              <a:t>掣肘</a:t>
            </a:r>
            <a:endParaRPr lang="zh-CN" altLang="en-US">
              <a:sym typeface="+mn-ea"/>
            </a:endParaRPr>
          </a:p>
        </p:txBody>
      </p:sp>
      <p:pic>
        <p:nvPicPr>
          <p:cNvPr id="6" name="图片 5" descr="cloth_wa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89090" y="2002790"/>
            <a:ext cx="4872990" cy="3566160"/>
          </a:xfrm>
          <a:prstGeom prst="rect">
            <a:avLst/>
          </a:prstGeom>
        </p:spPr>
      </p:pic>
      <p:pic>
        <p:nvPicPr>
          <p:cNvPr id="101" name="图片 100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8390" y="2002790"/>
            <a:ext cx="5443855" cy="3566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234"/>
    </mc:Choice>
    <mc:Fallback>
      <p:transition advTm="35234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0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PP_MARK_KEY" val="74b35aaf-0173-4ed5-9efc-c6fd0da261f5"/>
  <p:tag name="COMMONDATA" val="eyJoZGlkIjoiY2RkMmQ3ODcxYmVkYzJmY2E2NWFjMzk4MmViZWIxNzAifQ=="/>
</p:tagLst>
</file>

<file path=ppt/tags/tag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2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3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234*3470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UNIT_MEDIACOVER_BTNRECT" val="2209*2566*460*460"/>
  <p:tag name="KSO_WM_BEAUTIFY_FLAG" val=""/>
</p:tagLst>
</file>

<file path=ppt/tags/tag4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  <p:tag name="KSO_WM_UNIT_MEDIACOVER_TEXT" val=""/>
</p:tagLst>
</file>

<file path=ppt/tags/tag5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379*3479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3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4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6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6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  <p:tag name="KSO_WM_UNIT_MEDIACOVER_TEXT" val=""/>
</p:tagLst>
</file>

<file path=ppt/tags/tag8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  <p:tag name="KSO_WM_UNIT_MEDIACOVER_TEXT" val=""/>
</p:tagLst>
</file>

<file path=ppt/tags/tag8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8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211*2430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8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211*2430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83*2430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465*2430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9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9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heme/theme1.xml><?xml version="1.0" encoding="utf-8"?>
<a:theme xmlns:a="http://schemas.openxmlformats.org/drawingml/2006/main" name="Office 主题​​">
  <a:themeElements>
    <a:clrScheme name="teach05">
      <a:dk1>
        <a:srgbClr val="323F4F"/>
      </a:dk1>
      <a:lt1>
        <a:sysClr val="window" lastClr="FFFFFF"/>
      </a:lt1>
      <a:dk2>
        <a:srgbClr val="44546A"/>
      </a:dk2>
      <a:lt2>
        <a:srgbClr val="E7E6E6"/>
      </a:lt2>
      <a:accent1>
        <a:srgbClr val="123B64"/>
      </a:accent1>
      <a:accent2>
        <a:srgbClr val="3798EC"/>
      </a:accent2>
      <a:accent3>
        <a:srgbClr val="FFCB0E"/>
      </a:accent3>
      <a:accent4>
        <a:srgbClr val="D7244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ach">
      <a:majorFont>
        <a:latin typeface="Candara"/>
        <a:ea typeface="微软雅黑"/>
        <a:cs typeface=""/>
      </a:majorFont>
      <a:minorFont>
        <a:latin typeface="Candar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1268</Words>
  <Application>WPS 演示</Application>
  <PresentationFormat>宽屏</PresentationFormat>
  <Paragraphs>203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Times New Roman</vt:lpstr>
      <vt:lpstr>Candara</vt:lpstr>
      <vt:lpstr>微软雅黑</vt:lpstr>
      <vt:lpstr>Arial Unicode MS</vt:lpstr>
      <vt:lpstr>等线</vt:lpstr>
      <vt:lpstr>Calibri</vt:lpstr>
      <vt:lpstr>Office 主题​​</vt:lpstr>
      <vt:lpstr>Equation.KSEE3</vt:lpstr>
      <vt:lpstr>Equation.KSEE3</vt:lpstr>
      <vt:lpstr>Equation.KSEE3</vt:lpstr>
      <vt:lpstr>Equation.KSEE3</vt:lpstr>
      <vt:lpstr>布料实时仿真技术研究</vt:lpstr>
      <vt:lpstr>大纲</vt:lpstr>
      <vt:lpstr>大纲</vt:lpstr>
      <vt:lpstr>研究背景</vt:lpstr>
      <vt:lpstr>研究背景</vt:lpstr>
      <vt:lpstr>研究背景</vt:lpstr>
      <vt:lpstr>研究背景</vt:lpstr>
      <vt:lpstr>大纲</vt:lpstr>
      <vt:lpstr>问题与挑战</vt:lpstr>
      <vt:lpstr>问题与挑战</vt:lpstr>
      <vt:lpstr>大纲</vt:lpstr>
      <vt:lpstr>本文工作</vt:lpstr>
      <vt:lpstr>本文工作</vt:lpstr>
      <vt:lpstr>本文工作</vt:lpstr>
      <vt:lpstr>本文工作</vt:lpstr>
      <vt:lpstr>本文工作</vt:lpstr>
      <vt:lpstr>大纲</vt:lpstr>
      <vt:lpstr>实验结果</vt:lpstr>
      <vt:lpstr>实验结果</vt:lpstr>
      <vt:lpstr>实验结果</vt:lpstr>
      <vt:lpstr>实验结果</vt:lpstr>
      <vt:lpstr>实验结果</vt:lpstr>
      <vt:lpstr>大纲</vt:lpstr>
      <vt:lpstr>总结与展望</vt:lpstr>
      <vt:lpstr>总结与展望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教务处PPT模板005</dc:title>
  <dc:creator>现代教育技术中心</dc:creator>
  <cp:lastModifiedBy>如雾起时</cp:lastModifiedBy>
  <cp:revision>37</cp:revision>
  <dcterms:created xsi:type="dcterms:W3CDTF">2023-05-30T07:39:00Z</dcterms:created>
  <dcterms:modified xsi:type="dcterms:W3CDTF">2023-06-06T14:52:50Z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23FDA7A2B70D4E44B4197B90C97ADB5C_13</vt:lpwstr>
  </property>
  <property fmtid="{D5CDD505-2E9C-101B-9397-08002B2CF9AE}" pid="3" name="KSOProductBuildVer">
    <vt:lpwstr>2052-11.1.0.14309</vt:lpwstr>
  </property>
</Properties>
</file>